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5.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6.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7.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8.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9.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60" r:id="rId2"/>
    <p:sldId id="258" r:id="rId3"/>
    <p:sldId id="257" r:id="rId4"/>
    <p:sldId id="259" r:id="rId5"/>
    <p:sldId id="270" r:id="rId6"/>
    <p:sldId id="262" r:id="rId7"/>
    <p:sldId id="274" r:id="rId8"/>
    <p:sldId id="273" r:id="rId9"/>
    <p:sldId id="271" r:id="rId10"/>
    <p:sldId id="278" r:id="rId11"/>
    <p:sldId id="261" r:id="rId12"/>
    <p:sldId id="268" r:id="rId13"/>
    <p:sldId id="275" r:id="rId14"/>
    <p:sldId id="276" r:id="rId15"/>
    <p:sldId id="277" r:id="rId16"/>
    <p:sldId id="269" r:id="rId17"/>
    <p:sldId id="27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DAF4"/>
    <a:srgbClr val="276F8B"/>
    <a:srgbClr val="59B6C0"/>
    <a:srgbClr val="D9F1FD"/>
    <a:srgbClr val="1A4A5D"/>
    <a:srgbClr val="DBE9F4"/>
    <a:srgbClr val="156082"/>
    <a:srgbClr val="BED7FE"/>
    <a:srgbClr val="EFF3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77724" autoAdjust="0"/>
  </p:normalViewPr>
  <p:slideViewPr>
    <p:cSldViewPr snapToGrid="0">
      <p:cViewPr varScale="1">
        <p:scale>
          <a:sx n="78" d="100"/>
          <a:sy n="78" d="100"/>
        </p:scale>
        <p:origin x="876" y="29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0.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_rels/drawing10.xml.rels><?xml version="1.0" encoding="UTF-8" standalone="yes"?>
<Relationships xmlns="http://schemas.openxmlformats.org/package/2006/relationships"><Relationship Id="rId8" Type="http://schemas.openxmlformats.org/officeDocument/2006/relationships/image" Target="../media/image16.sv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0.svg"/><Relationship Id="rId1" Type="http://schemas.openxmlformats.org/officeDocument/2006/relationships/image" Target="../media/image9.png"/><Relationship Id="rId6" Type="http://schemas.openxmlformats.org/officeDocument/2006/relationships/image" Target="../media/image14.svg"/><Relationship Id="rId5" Type="http://schemas.openxmlformats.org/officeDocument/2006/relationships/image" Target="../media/image13.png"/><Relationship Id="rId4" Type="http://schemas.openxmlformats.org/officeDocument/2006/relationships/image" Target="../media/image12.svg"/></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neutralbg_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a:alpha val="0"/>
      </a:schemeClr>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35FEE98-DAA3-438B-95A0-78635D0B12A5}" type="doc">
      <dgm:prSet loTypeId="urn:microsoft.com/office/officeart/2005/8/layout/radial4" loCatId="relationship" qsTypeId="urn:microsoft.com/office/officeart/2005/8/quickstyle/3d9" qsCatId="3D" csTypeId="urn:microsoft.com/office/officeart/2005/8/colors/accent0_3" csCatId="mainScheme" phldr="1"/>
      <dgm:spPr/>
      <dgm:t>
        <a:bodyPr/>
        <a:lstStyle/>
        <a:p>
          <a:endParaRPr lang="en-US"/>
        </a:p>
      </dgm:t>
    </dgm:pt>
    <dgm:pt modelId="{5BC2D506-417B-43E6-803D-24E3D386ABC8}">
      <dgm:prSet phldrT="[Text]"/>
      <dgm:spPr/>
      <dgm:t>
        <a:bodyPr/>
        <a:lstStyle/>
        <a:p>
          <a:r>
            <a:rPr lang="en-US" dirty="0"/>
            <a:t>Group 8</a:t>
          </a:r>
        </a:p>
      </dgm:t>
    </dgm:pt>
    <dgm:pt modelId="{E2E66188-97CE-4221-8FA6-028991EACCD4}" type="parTrans" cxnId="{A1CBB201-A7AD-4C4D-83AF-0EE7B7A0A550}">
      <dgm:prSet/>
      <dgm:spPr/>
      <dgm:t>
        <a:bodyPr/>
        <a:lstStyle/>
        <a:p>
          <a:endParaRPr lang="en-US"/>
        </a:p>
      </dgm:t>
    </dgm:pt>
    <dgm:pt modelId="{A6061BF9-12F8-465D-A91B-58267B873351}" type="sibTrans" cxnId="{A1CBB201-A7AD-4C4D-83AF-0EE7B7A0A550}">
      <dgm:prSet/>
      <dgm:spPr/>
      <dgm:t>
        <a:bodyPr/>
        <a:lstStyle/>
        <a:p>
          <a:endParaRPr lang="en-US"/>
        </a:p>
      </dgm:t>
    </dgm:pt>
    <dgm:pt modelId="{364106AB-B70A-498E-927B-0E06928393DD}">
      <dgm:prSet phldrT="[Text]"/>
      <dgm:spPr/>
      <dgm:t>
        <a:bodyPr/>
        <a:lstStyle/>
        <a:p>
          <a:r>
            <a:rPr lang="en-US" dirty="0"/>
            <a:t>Mehmet Cingoz</a:t>
          </a:r>
        </a:p>
      </dgm:t>
    </dgm:pt>
    <dgm:pt modelId="{1CC2FCE0-6C94-433D-98B8-6FF5EBE5080C}" type="parTrans" cxnId="{0E800388-7B03-4B6F-8EF0-F903FF5D2215}">
      <dgm:prSet/>
      <dgm:spPr/>
      <dgm:t>
        <a:bodyPr/>
        <a:lstStyle/>
        <a:p>
          <a:endParaRPr lang="en-US"/>
        </a:p>
      </dgm:t>
    </dgm:pt>
    <dgm:pt modelId="{7004DA2B-AF79-452D-A923-F16622D8B2E6}" type="sibTrans" cxnId="{0E800388-7B03-4B6F-8EF0-F903FF5D2215}">
      <dgm:prSet/>
      <dgm:spPr/>
      <dgm:t>
        <a:bodyPr/>
        <a:lstStyle/>
        <a:p>
          <a:endParaRPr lang="en-US"/>
        </a:p>
      </dgm:t>
    </dgm:pt>
    <dgm:pt modelId="{C13B1D33-D30A-408B-97CB-7DE81A3084D3}">
      <dgm:prSet phldrT="[Text]"/>
      <dgm:spPr/>
      <dgm:t>
        <a:bodyPr/>
        <a:lstStyle/>
        <a:p>
          <a:r>
            <a:rPr lang="en-US" dirty="0"/>
            <a:t>Lavenya Mohanasundaram</a:t>
          </a:r>
        </a:p>
      </dgm:t>
    </dgm:pt>
    <dgm:pt modelId="{815E9C2D-20BB-4944-92E2-4B4C2403CA16}" type="parTrans" cxnId="{8F0911CF-E3C0-428E-AC98-E1462D11B32D}">
      <dgm:prSet/>
      <dgm:spPr/>
      <dgm:t>
        <a:bodyPr/>
        <a:lstStyle/>
        <a:p>
          <a:endParaRPr lang="en-US"/>
        </a:p>
      </dgm:t>
    </dgm:pt>
    <dgm:pt modelId="{52448060-5F6A-4F4C-939D-1A98CA6EDE41}" type="sibTrans" cxnId="{8F0911CF-E3C0-428E-AC98-E1462D11B32D}">
      <dgm:prSet/>
      <dgm:spPr/>
      <dgm:t>
        <a:bodyPr/>
        <a:lstStyle/>
        <a:p>
          <a:endParaRPr lang="en-US"/>
        </a:p>
      </dgm:t>
    </dgm:pt>
    <dgm:pt modelId="{1333559E-4CCC-4843-9DC7-4B371D3E7CD0}">
      <dgm:prSet phldrT="[Text]"/>
      <dgm:spPr/>
      <dgm:t>
        <a:bodyPr/>
        <a:lstStyle/>
        <a:p>
          <a:r>
            <a:rPr lang="en-US" b="1" dirty="0"/>
            <a:t>Nicholas Voltin</a:t>
          </a:r>
          <a:endParaRPr lang="en-US" dirty="0"/>
        </a:p>
      </dgm:t>
    </dgm:pt>
    <dgm:pt modelId="{BEDE12BC-43BA-4948-BC2D-57156A22EA10}" type="parTrans" cxnId="{42697F08-80D3-4082-B39C-C6C930FF5BC4}">
      <dgm:prSet/>
      <dgm:spPr/>
      <dgm:t>
        <a:bodyPr/>
        <a:lstStyle/>
        <a:p>
          <a:endParaRPr lang="en-US"/>
        </a:p>
      </dgm:t>
    </dgm:pt>
    <dgm:pt modelId="{C7B7AF3A-5427-45A7-91CE-EF064551D699}" type="sibTrans" cxnId="{42697F08-80D3-4082-B39C-C6C930FF5BC4}">
      <dgm:prSet/>
      <dgm:spPr/>
      <dgm:t>
        <a:bodyPr/>
        <a:lstStyle/>
        <a:p>
          <a:endParaRPr lang="en-US"/>
        </a:p>
      </dgm:t>
    </dgm:pt>
    <dgm:pt modelId="{B79767B1-2521-4122-9102-1221CD5F895A}" type="pres">
      <dgm:prSet presAssocID="{035FEE98-DAA3-438B-95A0-78635D0B12A5}" presName="cycle" presStyleCnt="0">
        <dgm:presLayoutVars>
          <dgm:chMax val="1"/>
          <dgm:dir/>
          <dgm:animLvl val="ctr"/>
          <dgm:resizeHandles val="exact"/>
        </dgm:presLayoutVars>
      </dgm:prSet>
      <dgm:spPr/>
    </dgm:pt>
    <dgm:pt modelId="{6182E6D2-8E1A-459C-864C-D0FED239BF1F}" type="pres">
      <dgm:prSet presAssocID="{5BC2D506-417B-43E6-803D-24E3D386ABC8}" presName="centerShape" presStyleLbl="node0" presStyleIdx="0" presStyleCnt="1"/>
      <dgm:spPr/>
    </dgm:pt>
    <dgm:pt modelId="{D5A9FC4B-BC5D-48DB-91A9-241E7594C80D}" type="pres">
      <dgm:prSet presAssocID="{1CC2FCE0-6C94-433D-98B8-6FF5EBE5080C}" presName="parTrans" presStyleLbl="bgSibTrans2D1" presStyleIdx="0" presStyleCnt="3"/>
      <dgm:spPr/>
    </dgm:pt>
    <dgm:pt modelId="{B7089761-D14C-4282-8A9A-5C956CE2EA3F}" type="pres">
      <dgm:prSet presAssocID="{364106AB-B70A-498E-927B-0E06928393DD}" presName="node" presStyleLbl="node1" presStyleIdx="0" presStyleCnt="3">
        <dgm:presLayoutVars>
          <dgm:bulletEnabled val="1"/>
        </dgm:presLayoutVars>
      </dgm:prSet>
      <dgm:spPr/>
    </dgm:pt>
    <dgm:pt modelId="{54B41BA1-BD45-42A3-A0F6-C1EA1CFD0F5A}" type="pres">
      <dgm:prSet presAssocID="{815E9C2D-20BB-4944-92E2-4B4C2403CA16}" presName="parTrans" presStyleLbl="bgSibTrans2D1" presStyleIdx="1" presStyleCnt="3"/>
      <dgm:spPr/>
    </dgm:pt>
    <dgm:pt modelId="{8415F21E-661C-4A85-B26F-6D9B814C0B56}" type="pres">
      <dgm:prSet presAssocID="{C13B1D33-D30A-408B-97CB-7DE81A3084D3}" presName="node" presStyleLbl="node1" presStyleIdx="1" presStyleCnt="3">
        <dgm:presLayoutVars>
          <dgm:bulletEnabled val="1"/>
        </dgm:presLayoutVars>
      </dgm:prSet>
      <dgm:spPr/>
    </dgm:pt>
    <dgm:pt modelId="{35A29FE7-D5B1-451A-A078-5FA2DB44F319}" type="pres">
      <dgm:prSet presAssocID="{BEDE12BC-43BA-4948-BC2D-57156A22EA10}" presName="parTrans" presStyleLbl="bgSibTrans2D1" presStyleIdx="2" presStyleCnt="3"/>
      <dgm:spPr/>
    </dgm:pt>
    <dgm:pt modelId="{800E19DD-77C6-4BD0-9110-13455DA4882E}" type="pres">
      <dgm:prSet presAssocID="{1333559E-4CCC-4843-9DC7-4B371D3E7CD0}" presName="node" presStyleLbl="node1" presStyleIdx="2" presStyleCnt="3">
        <dgm:presLayoutVars>
          <dgm:bulletEnabled val="1"/>
        </dgm:presLayoutVars>
      </dgm:prSet>
      <dgm:spPr/>
    </dgm:pt>
  </dgm:ptLst>
  <dgm:cxnLst>
    <dgm:cxn modelId="{A1CBB201-A7AD-4C4D-83AF-0EE7B7A0A550}" srcId="{035FEE98-DAA3-438B-95A0-78635D0B12A5}" destId="{5BC2D506-417B-43E6-803D-24E3D386ABC8}" srcOrd="0" destOrd="0" parTransId="{E2E66188-97CE-4221-8FA6-028991EACCD4}" sibTransId="{A6061BF9-12F8-465D-A91B-58267B873351}"/>
    <dgm:cxn modelId="{42697F08-80D3-4082-B39C-C6C930FF5BC4}" srcId="{5BC2D506-417B-43E6-803D-24E3D386ABC8}" destId="{1333559E-4CCC-4843-9DC7-4B371D3E7CD0}" srcOrd="2" destOrd="0" parTransId="{BEDE12BC-43BA-4948-BC2D-57156A22EA10}" sibTransId="{C7B7AF3A-5427-45A7-91CE-EF064551D699}"/>
    <dgm:cxn modelId="{04C7030E-46EA-4C47-A350-285ECE54F6CD}" type="presOf" srcId="{035FEE98-DAA3-438B-95A0-78635D0B12A5}" destId="{B79767B1-2521-4122-9102-1221CD5F895A}" srcOrd="0" destOrd="0" presId="urn:microsoft.com/office/officeart/2005/8/layout/radial4"/>
    <dgm:cxn modelId="{A096E51F-60FE-4E43-A662-0280918B5914}" type="presOf" srcId="{5BC2D506-417B-43E6-803D-24E3D386ABC8}" destId="{6182E6D2-8E1A-459C-864C-D0FED239BF1F}" srcOrd="0" destOrd="0" presId="urn:microsoft.com/office/officeart/2005/8/layout/radial4"/>
    <dgm:cxn modelId="{DDF75F83-663E-436E-AD22-3748357986C6}" type="presOf" srcId="{1333559E-4CCC-4843-9DC7-4B371D3E7CD0}" destId="{800E19DD-77C6-4BD0-9110-13455DA4882E}" srcOrd="0" destOrd="0" presId="urn:microsoft.com/office/officeart/2005/8/layout/radial4"/>
    <dgm:cxn modelId="{0E800388-7B03-4B6F-8EF0-F903FF5D2215}" srcId="{5BC2D506-417B-43E6-803D-24E3D386ABC8}" destId="{364106AB-B70A-498E-927B-0E06928393DD}" srcOrd="0" destOrd="0" parTransId="{1CC2FCE0-6C94-433D-98B8-6FF5EBE5080C}" sibTransId="{7004DA2B-AF79-452D-A923-F16622D8B2E6}"/>
    <dgm:cxn modelId="{4A80029E-9B77-4CA9-8513-2E687AB9E99B}" type="presOf" srcId="{BEDE12BC-43BA-4948-BC2D-57156A22EA10}" destId="{35A29FE7-D5B1-451A-A078-5FA2DB44F319}" srcOrd="0" destOrd="0" presId="urn:microsoft.com/office/officeart/2005/8/layout/radial4"/>
    <dgm:cxn modelId="{7706B9A5-EF65-4AEB-9C25-8A5A370DFE4E}" type="presOf" srcId="{815E9C2D-20BB-4944-92E2-4B4C2403CA16}" destId="{54B41BA1-BD45-42A3-A0F6-C1EA1CFD0F5A}" srcOrd="0" destOrd="0" presId="urn:microsoft.com/office/officeart/2005/8/layout/radial4"/>
    <dgm:cxn modelId="{63C5B7C2-41E7-4483-9026-6FE0E397B95D}" type="presOf" srcId="{364106AB-B70A-498E-927B-0E06928393DD}" destId="{B7089761-D14C-4282-8A9A-5C956CE2EA3F}" srcOrd="0" destOrd="0" presId="urn:microsoft.com/office/officeart/2005/8/layout/radial4"/>
    <dgm:cxn modelId="{8F0911CF-E3C0-428E-AC98-E1462D11B32D}" srcId="{5BC2D506-417B-43E6-803D-24E3D386ABC8}" destId="{C13B1D33-D30A-408B-97CB-7DE81A3084D3}" srcOrd="1" destOrd="0" parTransId="{815E9C2D-20BB-4944-92E2-4B4C2403CA16}" sibTransId="{52448060-5F6A-4F4C-939D-1A98CA6EDE41}"/>
    <dgm:cxn modelId="{26FD5DDF-A537-4EBE-B2FF-B2C956553DC2}" type="presOf" srcId="{C13B1D33-D30A-408B-97CB-7DE81A3084D3}" destId="{8415F21E-661C-4A85-B26F-6D9B814C0B56}" srcOrd="0" destOrd="0" presId="urn:microsoft.com/office/officeart/2005/8/layout/radial4"/>
    <dgm:cxn modelId="{76D9B3EF-78CC-4353-B587-FCAF9387243A}" type="presOf" srcId="{1CC2FCE0-6C94-433D-98B8-6FF5EBE5080C}" destId="{D5A9FC4B-BC5D-48DB-91A9-241E7594C80D}" srcOrd="0" destOrd="0" presId="urn:microsoft.com/office/officeart/2005/8/layout/radial4"/>
    <dgm:cxn modelId="{56D601F4-8C71-4DFE-BFDE-F114057AB792}" type="presParOf" srcId="{B79767B1-2521-4122-9102-1221CD5F895A}" destId="{6182E6D2-8E1A-459C-864C-D0FED239BF1F}" srcOrd="0" destOrd="0" presId="urn:microsoft.com/office/officeart/2005/8/layout/radial4"/>
    <dgm:cxn modelId="{8CFD2A4D-F12D-4C7A-9BC3-B89DB8189A62}" type="presParOf" srcId="{B79767B1-2521-4122-9102-1221CD5F895A}" destId="{D5A9FC4B-BC5D-48DB-91A9-241E7594C80D}" srcOrd="1" destOrd="0" presId="urn:microsoft.com/office/officeart/2005/8/layout/radial4"/>
    <dgm:cxn modelId="{CB97DB1C-E188-4386-B00E-3DA875E4B847}" type="presParOf" srcId="{B79767B1-2521-4122-9102-1221CD5F895A}" destId="{B7089761-D14C-4282-8A9A-5C956CE2EA3F}" srcOrd="2" destOrd="0" presId="urn:microsoft.com/office/officeart/2005/8/layout/radial4"/>
    <dgm:cxn modelId="{63913D2D-5D53-4B57-95B9-58FFFCEEB6EC}" type="presParOf" srcId="{B79767B1-2521-4122-9102-1221CD5F895A}" destId="{54B41BA1-BD45-42A3-A0F6-C1EA1CFD0F5A}" srcOrd="3" destOrd="0" presId="urn:microsoft.com/office/officeart/2005/8/layout/radial4"/>
    <dgm:cxn modelId="{C4188261-6CBB-48B9-ACD5-1DC278F53657}" type="presParOf" srcId="{B79767B1-2521-4122-9102-1221CD5F895A}" destId="{8415F21E-661C-4A85-B26F-6D9B814C0B56}" srcOrd="4" destOrd="0" presId="urn:microsoft.com/office/officeart/2005/8/layout/radial4"/>
    <dgm:cxn modelId="{2DA44EED-82FE-40E8-8B46-141363916FA6}" type="presParOf" srcId="{B79767B1-2521-4122-9102-1221CD5F895A}" destId="{35A29FE7-D5B1-451A-A078-5FA2DB44F319}" srcOrd="5" destOrd="0" presId="urn:microsoft.com/office/officeart/2005/8/layout/radial4"/>
    <dgm:cxn modelId="{752F0B19-A370-482E-830D-682424BFB1CA}" type="presParOf" srcId="{B79767B1-2521-4122-9102-1221CD5F895A}" destId="{800E19DD-77C6-4BD0-9110-13455DA4882E}" srcOrd="6" destOrd="0" presId="urn:microsoft.com/office/officeart/2005/8/layout/radial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27D03942-312A-4AAF-B1E0-4A4A9AE9B7B6}" type="doc">
      <dgm:prSet loTypeId="urn:microsoft.com/office/officeart/2018/2/layout/IconCircleList" loCatId="icon" qsTypeId="urn:microsoft.com/office/officeart/2005/8/quickstyle/simple1" qsCatId="simple" csTypeId="urn:microsoft.com/office/officeart/2018/5/colors/Iconchunking_neutralbg_accent0_3" csCatId="mainScheme" phldr="1"/>
      <dgm:spPr/>
      <dgm:t>
        <a:bodyPr/>
        <a:lstStyle/>
        <a:p>
          <a:endParaRPr lang="en-US"/>
        </a:p>
      </dgm:t>
    </dgm:pt>
    <dgm:pt modelId="{636FDC0D-A745-48D1-A182-9D10A9EDC5CB}">
      <dgm:prSet/>
      <dgm:spPr/>
      <dgm:t>
        <a:bodyPr/>
        <a:lstStyle/>
        <a:p>
          <a:r>
            <a:rPr lang="en-US" dirty="0"/>
            <a:t>K-Nearest Neighbors is effective for classification tasks.</a:t>
          </a:r>
        </a:p>
      </dgm:t>
    </dgm:pt>
    <dgm:pt modelId="{AF44112F-0C5A-4C58-9616-3958A57BEC80}" type="parTrans" cxnId="{09B9FC1A-1D82-4594-A58F-C31204FB3EBF}">
      <dgm:prSet/>
      <dgm:spPr/>
      <dgm:t>
        <a:bodyPr/>
        <a:lstStyle/>
        <a:p>
          <a:endParaRPr lang="en-US"/>
        </a:p>
      </dgm:t>
    </dgm:pt>
    <dgm:pt modelId="{F9D661A8-957A-4E8E-9A83-90751E443DE7}" type="sibTrans" cxnId="{09B9FC1A-1D82-4594-A58F-C31204FB3EBF}">
      <dgm:prSet/>
      <dgm:spPr/>
      <dgm:t>
        <a:bodyPr/>
        <a:lstStyle/>
        <a:p>
          <a:endParaRPr lang="en-US"/>
        </a:p>
      </dgm:t>
    </dgm:pt>
    <dgm:pt modelId="{FDDDCF6E-BF63-42FB-8010-963A4E280FB8}">
      <dgm:prSet/>
      <dgm:spPr/>
      <dgm:t>
        <a:bodyPr/>
        <a:lstStyle/>
        <a:p>
          <a:r>
            <a:rPr lang="en-US"/>
            <a:t>Decision Trees provide clear decision-making paths.</a:t>
          </a:r>
        </a:p>
      </dgm:t>
    </dgm:pt>
    <dgm:pt modelId="{278C5331-A725-4F0B-8E27-857ACEDE692E}" type="parTrans" cxnId="{B0A6429E-1350-4003-B61F-1EEB8F520FCD}">
      <dgm:prSet/>
      <dgm:spPr/>
      <dgm:t>
        <a:bodyPr/>
        <a:lstStyle/>
        <a:p>
          <a:endParaRPr lang="en-US"/>
        </a:p>
      </dgm:t>
    </dgm:pt>
    <dgm:pt modelId="{E9F36377-1BDC-4D1A-9D1B-89CC3549CF97}" type="sibTrans" cxnId="{B0A6429E-1350-4003-B61F-1EEB8F520FCD}">
      <dgm:prSet/>
      <dgm:spPr/>
      <dgm:t>
        <a:bodyPr/>
        <a:lstStyle/>
        <a:p>
          <a:endParaRPr lang="en-US"/>
        </a:p>
      </dgm:t>
    </dgm:pt>
    <dgm:pt modelId="{A09357AE-3B4A-4788-8CFB-1CEA7C8606A0}">
      <dgm:prSet/>
      <dgm:spPr/>
      <dgm:t>
        <a:bodyPr/>
        <a:lstStyle/>
        <a:p>
          <a:r>
            <a:rPr lang="en-US"/>
            <a:t>Support Vector Machines excel in high-dimensional spaces.</a:t>
          </a:r>
        </a:p>
      </dgm:t>
    </dgm:pt>
    <dgm:pt modelId="{7DDDF5F6-2557-4C4F-BCD2-C160D90D0792}" type="parTrans" cxnId="{5F175E59-B7B9-42F4-810F-A48737AB6558}">
      <dgm:prSet/>
      <dgm:spPr/>
      <dgm:t>
        <a:bodyPr/>
        <a:lstStyle/>
        <a:p>
          <a:endParaRPr lang="en-US"/>
        </a:p>
      </dgm:t>
    </dgm:pt>
    <dgm:pt modelId="{D81EBDA4-C24B-48A0-974F-97C87BFC9CBE}" type="sibTrans" cxnId="{5F175E59-B7B9-42F4-810F-A48737AB6558}">
      <dgm:prSet/>
      <dgm:spPr/>
      <dgm:t>
        <a:bodyPr/>
        <a:lstStyle/>
        <a:p>
          <a:endParaRPr lang="en-US"/>
        </a:p>
      </dgm:t>
    </dgm:pt>
    <dgm:pt modelId="{21B2B417-3287-4C36-94E3-B46A2C12D5FA}">
      <dgm:prSet/>
      <dgm:spPr/>
      <dgm:t>
        <a:bodyPr/>
        <a:lstStyle/>
        <a:p>
          <a:r>
            <a:rPr lang="en-US"/>
            <a:t>Logistic Regression is useful for binary outcome predictions.</a:t>
          </a:r>
        </a:p>
      </dgm:t>
    </dgm:pt>
    <dgm:pt modelId="{FAE248AA-D84B-4C2D-AAD5-D5137B586B1F}" type="parTrans" cxnId="{343EEE8A-2E9A-41F3-820D-DC58433D15F7}">
      <dgm:prSet/>
      <dgm:spPr/>
      <dgm:t>
        <a:bodyPr/>
        <a:lstStyle/>
        <a:p>
          <a:endParaRPr lang="en-US"/>
        </a:p>
      </dgm:t>
    </dgm:pt>
    <dgm:pt modelId="{323DFDF9-BA4B-4EB3-A8A6-88B898DC414A}" type="sibTrans" cxnId="{343EEE8A-2E9A-41F3-820D-DC58433D15F7}">
      <dgm:prSet/>
      <dgm:spPr/>
      <dgm:t>
        <a:bodyPr/>
        <a:lstStyle/>
        <a:p>
          <a:endParaRPr lang="en-US"/>
        </a:p>
      </dgm:t>
    </dgm:pt>
    <dgm:pt modelId="{C7A11CA8-E0EF-47D6-9EA5-0EE64D78A7C5}" type="pres">
      <dgm:prSet presAssocID="{27D03942-312A-4AAF-B1E0-4A4A9AE9B7B6}" presName="root" presStyleCnt="0">
        <dgm:presLayoutVars>
          <dgm:dir/>
          <dgm:resizeHandles val="exact"/>
        </dgm:presLayoutVars>
      </dgm:prSet>
      <dgm:spPr/>
    </dgm:pt>
    <dgm:pt modelId="{753B05D5-0F23-455D-8767-9B326215AD93}" type="pres">
      <dgm:prSet presAssocID="{27D03942-312A-4AAF-B1E0-4A4A9AE9B7B6}" presName="container" presStyleCnt="0">
        <dgm:presLayoutVars>
          <dgm:dir/>
          <dgm:resizeHandles val="exact"/>
        </dgm:presLayoutVars>
      </dgm:prSet>
      <dgm:spPr/>
    </dgm:pt>
    <dgm:pt modelId="{54B18BC5-4239-4F5F-955F-567908A239B8}" type="pres">
      <dgm:prSet presAssocID="{636FDC0D-A745-48D1-A182-9D10A9EDC5CB}" presName="compNode" presStyleCnt="0"/>
      <dgm:spPr/>
    </dgm:pt>
    <dgm:pt modelId="{E1976403-07EC-447D-BE69-1BD2E4ED5DFA}" type="pres">
      <dgm:prSet presAssocID="{636FDC0D-A745-48D1-A182-9D10A9EDC5CB}" presName="iconBgRect" presStyleLbl="bgShp" presStyleIdx="0" presStyleCnt="4"/>
      <dgm:spPr/>
    </dgm:pt>
    <dgm:pt modelId="{EED82286-743E-496C-9F14-D31754DF930F}" type="pres">
      <dgm:prSet presAssocID="{636FDC0D-A745-48D1-A182-9D10A9EDC5CB}"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Group of People"/>
        </a:ext>
      </dgm:extLst>
    </dgm:pt>
    <dgm:pt modelId="{45D1ECFD-1A78-4574-8E23-A29B4E105D1C}" type="pres">
      <dgm:prSet presAssocID="{636FDC0D-A745-48D1-A182-9D10A9EDC5CB}" presName="spaceRect" presStyleCnt="0"/>
      <dgm:spPr/>
    </dgm:pt>
    <dgm:pt modelId="{F5C0F584-A732-4FF9-8F99-B4D324167ED9}" type="pres">
      <dgm:prSet presAssocID="{636FDC0D-A745-48D1-A182-9D10A9EDC5CB}" presName="textRect" presStyleLbl="revTx" presStyleIdx="0" presStyleCnt="4">
        <dgm:presLayoutVars>
          <dgm:chMax val="1"/>
          <dgm:chPref val="1"/>
        </dgm:presLayoutVars>
      </dgm:prSet>
      <dgm:spPr/>
    </dgm:pt>
    <dgm:pt modelId="{887742D6-610F-40C1-A93C-A386F638EA49}" type="pres">
      <dgm:prSet presAssocID="{F9D661A8-957A-4E8E-9A83-90751E443DE7}" presName="sibTrans" presStyleLbl="sibTrans2D1" presStyleIdx="0" presStyleCnt="0"/>
      <dgm:spPr/>
    </dgm:pt>
    <dgm:pt modelId="{AEFC824E-6948-4F14-A82A-0A489801A627}" type="pres">
      <dgm:prSet presAssocID="{FDDDCF6E-BF63-42FB-8010-963A4E280FB8}" presName="compNode" presStyleCnt="0"/>
      <dgm:spPr/>
    </dgm:pt>
    <dgm:pt modelId="{64E83660-9C0F-440B-94A8-7A4A48ED05C0}" type="pres">
      <dgm:prSet presAssocID="{FDDDCF6E-BF63-42FB-8010-963A4E280FB8}" presName="iconBgRect" presStyleLbl="bgShp" presStyleIdx="1" presStyleCnt="4"/>
      <dgm:spPr/>
    </dgm:pt>
    <dgm:pt modelId="{E277C140-236C-4AAD-93E0-6D1C9E731C28}" type="pres">
      <dgm:prSet presAssocID="{FDDDCF6E-BF63-42FB-8010-963A4E280FB8}"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Deciduous tree"/>
        </a:ext>
      </dgm:extLst>
    </dgm:pt>
    <dgm:pt modelId="{9DDFCF8D-7312-4C1C-AA80-22383D8F213B}" type="pres">
      <dgm:prSet presAssocID="{FDDDCF6E-BF63-42FB-8010-963A4E280FB8}" presName="spaceRect" presStyleCnt="0"/>
      <dgm:spPr/>
    </dgm:pt>
    <dgm:pt modelId="{363A5D08-D0CC-483F-AFB0-FA6551A25DAA}" type="pres">
      <dgm:prSet presAssocID="{FDDDCF6E-BF63-42FB-8010-963A4E280FB8}" presName="textRect" presStyleLbl="revTx" presStyleIdx="1" presStyleCnt="4">
        <dgm:presLayoutVars>
          <dgm:chMax val="1"/>
          <dgm:chPref val="1"/>
        </dgm:presLayoutVars>
      </dgm:prSet>
      <dgm:spPr/>
    </dgm:pt>
    <dgm:pt modelId="{4442ED78-6D8B-40E1-89C4-789129FFBDCC}" type="pres">
      <dgm:prSet presAssocID="{E9F36377-1BDC-4D1A-9D1B-89CC3549CF97}" presName="sibTrans" presStyleLbl="sibTrans2D1" presStyleIdx="0" presStyleCnt="0"/>
      <dgm:spPr/>
    </dgm:pt>
    <dgm:pt modelId="{D97BF70F-D5FE-4354-AD4E-54DEB4DFBE0A}" type="pres">
      <dgm:prSet presAssocID="{A09357AE-3B4A-4788-8CFB-1CEA7C8606A0}" presName="compNode" presStyleCnt="0"/>
      <dgm:spPr/>
    </dgm:pt>
    <dgm:pt modelId="{A5D4F8F3-7C4F-4B10-8060-D3570186EAE9}" type="pres">
      <dgm:prSet presAssocID="{A09357AE-3B4A-4788-8CFB-1CEA7C8606A0}" presName="iconBgRect" presStyleLbl="bgShp" presStyleIdx="2" presStyleCnt="4"/>
      <dgm:spPr/>
    </dgm:pt>
    <dgm:pt modelId="{ED06DA63-B520-4D00-80B7-FF0B9AF1C341}" type="pres">
      <dgm:prSet presAssocID="{A09357AE-3B4A-4788-8CFB-1CEA7C8606A0}"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Programmer"/>
        </a:ext>
      </dgm:extLst>
    </dgm:pt>
    <dgm:pt modelId="{84066AC8-5471-4BD0-8155-A00BC5778195}" type="pres">
      <dgm:prSet presAssocID="{A09357AE-3B4A-4788-8CFB-1CEA7C8606A0}" presName="spaceRect" presStyleCnt="0"/>
      <dgm:spPr/>
    </dgm:pt>
    <dgm:pt modelId="{DC936DD4-7DC2-44E6-A4AA-A8E2835518A0}" type="pres">
      <dgm:prSet presAssocID="{A09357AE-3B4A-4788-8CFB-1CEA7C8606A0}" presName="textRect" presStyleLbl="revTx" presStyleIdx="2" presStyleCnt="4">
        <dgm:presLayoutVars>
          <dgm:chMax val="1"/>
          <dgm:chPref val="1"/>
        </dgm:presLayoutVars>
      </dgm:prSet>
      <dgm:spPr/>
    </dgm:pt>
    <dgm:pt modelId="{283EC72E-3264-4E84-9DAF-50EFDF4EFC52}" type="pres">
      <dgm:prSet presAssocID="{D81EBDA4-C24B-48A0-974F-97C87BFC9CBE}" presName="sibTrans" presStyleLbl="sibTrans2D1" presStyleIdx="0" presStyleCnt="0"/>
      <dgm:spPr/>
    </dgm:pt>
    <dgm:pt modelId="{22995120-F000-4BF1-AB02-35CFB750A9F5}" type="pres">
      <dgm:prSet presAssocID="{21B2B417-3287-4C36-94E3-B46A2C12D5FA}" presName="compNode" presStyleCnt="0"/>
      <dgm:spPr/>
    </dgm:pt>
    <dgm:pt modelId="{3B1294CA-8FB7-4B0C-8C71-BD07FB554244}" type="pres">
      <dgm:prSet presAssocID="{21B2B417-3287-4C36-94E3-B46A2C12D5FA}" presName="iconBgRect" presStyleLbl="bgShp" presStyleIdx="3" presStyleCnt="4"/>
      <dgm:spPr/>
    </dgm:pt>
    <dgm:pt modelId="{78276F91-86AF-48C2-B811-15BA26BA9FD9}" type="pres">
      <dgm:prSet presAssocID="{21B2B417-3287-4C36-94E3-B46A2C12D5FA}"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Checkmark"/>
        </a:ext>
      </dgm:extLst>
    </dgm:pt>
    <dgm:pt modelId="{CF77A89C-DAA4-4C3D-AD48-D7BCF2D9EFF7}" type="pres">
      <dgm:prSet presAssocID="{21B2B417-3287-4C36-94E3-B46A2C12D5FA}" presName="spaceRect" presStyleCnt="0"/>
      <dgm:spPr/>
    </dgm:pt>
    <dgm:pt modelId="{05AB9062-0A00-4ADE-B9D0-357DE035104F}" type="pres">
      <dgm:prSet presAssocID="{21B2B417-3287-4C36-94E3-B46A2C12D5FA}" presName="textRect" presStyleLbl="revTx" presStyleIdx="3" presStyleCnt="4">
        <dgm:presLayoutVars>
          <dgm:chMax val="1"/>
          <dgm:chPref val="1"/>
        </dgm:presLayoutVars>
      </dgm:prSet>
      <dgm:spPr/>
    </dgm:pt>
  </dgm:ptLst>
  <dgm:cxnLst>
    <dgm:cxn modelId="{A359AD02-2FFC-4AA5-8514-6762AD97AB40}" type="presOf" srcId="{F9D661A8-957A-4E8E-9A83-90751E443DE7}" destId="{887742D6-610F-40C1-A93C-A386F638EA49}" srcOrd="0" destOrd="0" presId="urn:microsoft.com/office/officeart/2018/2/layout/IconCircleList"/>
    <dgm:cxn modelId="{2318EE19-B6A3-4CB5-890F-875C79BF026C}" type="presOf" srcId="{A09357AE-3B4A-4788-8CFB-1CEA7C8606A0}" destId="{DC936DD4-7DC2-44E6-A4AA-A8E2835518A0}" srcOrd="0" destOrd="0" presId="urn:microsoft.com/office/officeart/2018/2/layout/IconCircleList"/>
    <dgm:cxn modelId="{09B9FC1A-1D82-4594-A58F-C31204FB3EBF}" srcId="{27D03942-312A-4AAF-B1E0-4A4A9AE9B7B6}" destId="{636FDC0D-A745-48D1-A182-9D10A9EDC5CB}" srcOrd="0" destOrd="0" parTransId="{AF44112F-0C5A-4C58-9616-3958A57BEC80}" sibTransId="{F9D661A8-957A-4E8E-9A83-90751E443DE7}"/>
    <dgm:cxn modelId="{2BE63D2E-5565-4D51-B433-28B561B4E8E4}" type="presOf" srcId="{E9F36377-1BDC-4D1A-9D1B-89CC3549CF97}" destId="{4442ED78-6D8B-40E1-89C4-789129FFBDCC}" srcOrd="0" destOrd="0" presId="urn:microsoft.com/office/officeart/2018/2/layout/IconCircleList"/>
    <dgm:cxn modelId="{5F175E59-B7B9-42F4-810F-A48737AB6558}" srcId="{27D03942-312A-4AAF-B1E0-4A4A9AE9B7B6}" destId="{A09357AE-3B4A-4788-8CFB-1CEA7C8606A0}" srcOrd="2" destOrd="0" parTransId="{7DDDF5F6-2557-4C4F-BCD2-C160D90D0792}" sibTransId="{D81EBDA4-C24B-48A0-974F-97C87BFC9CBE}"/>
    <dgm:cxn modelId="{C3D2A059-8F59-4E52-ACAA-8C9B3E0CE82A}" type="presOf" srcId="{FDDDCF6E-BF63-42FB-8010-963A4E280FB8}" destId="{363A5D08-D0CC-483F-AFB0-FA6551A25DAA}" srcOrd="0" destOrd="0" presId="urn:microsoft.com/office/officeart/2018/2/layout/IconCircleList"/>
    <dgm:cxn modelId="{343EEE8A-2E9A-41F3-820D-DC58433D15F7}" srcId="{27D03942-312A-4AAF-B1E0-4A4A9AE9B7B6}" destId="{21B2B417-3287-4C36-94E3-B46A2C12D5FA}" srcOrd="3" destOrd="0" parTransId="{FAE248AA-D84B-4C2D-AAD5-D5137B586B1F}" sibTransId="{323DFDF9-BA4B-4EB3-A8A6-88B898DC414A}"/>
    <dgm:cxn modelId="{11E31298-D1F6-4223-8736-D0E126133DFF}" type="presOf" srcId="{21B2B417-3287-4C36-94E3-B46A2C12D5FA}" destId="{05AB9062-0A00-4ADE-B9D0-357DE035104F}" srcOrd="0" destOrd="0" presId="urn:microsoft.com/office/officeart/2018/2/layout/IconCircleList"/>
    <dgm:cxn modelId="{B0A6429E-1350-4003-B61F-1EEB8F520FCD}" srcId="{27D03942-312A-4AAF-B1E0-4A4A9AE9B7B6}" destId="{FDDDCF6E-BF63-42FB-8010-963A4E280FB8}" srcOrd="1" destOrd="0" parTransId="{278C5331-A725-4F0B-8E27-857ACEDE692E}" sibTransId="{E9F36377-1BDC-4D1A-9D1B-89CC3549CF97}"/>
    <dgm:cxn modelId="{45DB7BB2-CF8C-431F-8957-BC3569B3842D}" type="presOf" srcId="{D81EBDA4-C24B-48A0-974F-97C87BFC9CBE}" destId="{283EC72E-3264-4E84-9DAF-50EFDF4EFC52}" srcOrd="0" destOrd="0" presId="urn:microsoft.com/office/officeart/2018/2/layout/IconCircleList"/>
    <dgm:cxn modelId="{08641EC7-1F5B-4A8D-8865-1560E5F6EF9E}" type="presOf" srcId="{636FDC0D-A745-48D1-A182-9D10A9EDC5CB}" destId="{F5C0F584-A732-4FF9-8F99-B4D324167ED9}" srcOrd="0" destOrd="0" presId="urn:microsoft.com/office/officeart/2018/2/layout/IconCircleList"/>
    <dgm:cxn modelId="{93FB17F7-A6E5-4F42-8EBC-281122389299}" type="presOf" srcId="{27D03942-312A-4AAF-B1E0-4A4A9AE9B7B6}" destId="{C7A11CA8-E0EF-47D6-9EA5-0EE64D78A7C5}" srcOrd="0" destOrd="0" presId="urn:microsoft.com/office/officeart/2018/2/layout/IconCircleList"/>
    <dgm:cxn modelId="{F9567312-68DA-4D5C-B699-30F9A37BCD1A}" type="presParOf" srcId="{C7A11CA8-E0EF-47D6-9EA5-0EE64D78A7C5}" destId="{753B05D5-0F23-455D-8767-9B326215AD93}" srcOrd="0" destOrd="0" presId="urn:microsoft.com/office/officeart/2018/2/layout/IconCircleList"/>
    <dgm:cxn modelId="{2F3E07DD-3521-4D8D-BA12-B6F5B8D68C8B}" type="presParOf" srcId="{753B05D5-0F23-455D-8767-9B326215AD93}" destId="{54B18BC5-4239-4F5F-955F-567908A239B8}" srcOrd="0" destOrd="0" presId="urn:microsoft.com/office/officeart/2018/2/layout/IconCircleList"/>
    <dgm:cxn modelId="{1A0CA2D1-3634-445E-8574-59613E901C39}" type="presParOf" srcId="{54B18BC5-4239-4F5F-955F-567908A239B8}" destId="{E1976403-07EC-447D-BE69-1BD2E4ED5DFA}" srcOrd="0" destOrd="0" presId="urn:microsoft.com/office/officeart/2018/2/layout/IconCircleList"/>
    <dgm:cxn modelId="{4E6A2FD0-6254-4378-BF78-FBF0BD832992}" type="presParOf" srcId="{54B18BC5-4239-4F5F-955F-567908A239B8}" destId="{EED82286-743E-496C-9F14-D31754DF930F}" srcOrd="1" destOrd="0" presId="urn:microsoft.com/office/officeart/2018/2/layout/IconCircleList"/>
    <dgm:cxn modelId="{26C28FF0-7E7A-43E5-A45D-6CEF2409F508}" type="presParOf" srcId="{54B18BC5-4239-4F5F-955F-567908A239B8}" destId="{45D1ECFD-1A78-4574-8E23-A29B4E105D1C}" srcOrd="2" destOrd="0" presId="urn:microsoft.com/office/officeart/2018/2/layout/IconCircleList"/>
    <dgm:cxn modelId="{968FFA28-C6BA-4D5E-8417-DF11DC2DA216}" type="presParOf" srcId="{54B18BC5-4239-4F5F-955F-567908A239B8}" destId="{F5C0F584-A732-4FF9-8F99-B4D324167ED9}" srcOrd="3" destOrd="0" presId="urn:microsoft.com/office/officeart/2018/2/layout/IconCircleList"/>
    <dgm:cxn modelId="{D09CA0FA-705C-4F8C-A75D-69A882B67937}" type="presParOf" srcId="{753B05D5-0F23-455D-8767-9B326215AD93}" destId="{887742D6-610F-40C1-A93C-A386F638EA49}" srcOrd="1" destOrd="0" presId="urn:microsoft.com/office/officeart/2018/2/layout/IconCircleList"/>
    <dgm:cxn modelId="{C838101D-F37A-432F-9BDE-3DC378A4BFB4}" type="presParOf" srcId="{753B05D5-0F23-455D-8767-9B326215AD93}" destId="{AEFC824E-6948-4F14-A82A-0A489801A627}" srcOrd="2" destOrd="0" presId="urn:microsoft.com/office/officeart/2018/2/layout/IconCircleList"/>
    <dgm:cxn modelId="{9783A833-09AB-427D-A5C0-E35441D4960B}" type="presParOf" srcId="{AEFC824E-6948-4F14-A82A-0A489801A627}" destId="{64E83660-9C0F-440B-94A8-7A4A48ED05C0}" srcOrd="0" destOrd="0" presId="urn:microsoft.com/office/officeart/2018/2/layout/IconCircleList"/>
    <dgm:cxn modelId="{0349D39C-AE2B-4943-B93F-0D022CF61832}" type="presParOf" srcId="{AEFC824E-6948-4F14-A82A-0A489801A627}" destId="{E277C140-236C-4AAD-93E0-6D1C9E731C28}" srcOrd="1" destOrd="0" presId="urn:microsoft.com/office/officeart/2018/2/layout/IconCircleList"/>
    <dgm:cxn modelId="{54A35129-53BA-48FC-92B7-96D330C8E895}" type="presParOf" srcId="{AEFC824E-6948-4F14-A82A-0A489801A627}" destId="{9DDFCF8D-7312-4C1C-AA80-22383D8F213B}" srcOrd="2" destOrd="0" presId="urn:microsoft.com/office/officeart/2018/2/layout/IconCircleList"/>
    <dgm:cxn modelId="{4A46CDE7-C459-409E-AAB5-8A8194C1986E}" type="presParOf" srcId="{AEFC824E-6948-4F14-A82A-0A489801A627}" destId="{363A5D08-D0CC-483F-AFB0-FA6551A25DAA}" srcOrd="3" destOrd="0" presId="urn:microsoft.com/office/officeart/2018/2/layout/IconCircleList"/>
    <dgm:cxn modelId="{6584E8FA-7A49-46EC-8488-BC3ECC427F25}" type="presParOf" srcId="{753B05D5-0F23-455D-8767-9B326215AD93}" destId="{4442ED78-6D8B-40E1-89C4-789129FFBDCC}" srcOrd="3" destOrd="0" presId="urn:microsoft.com/office/officeart/2018/2/layout/IconCircleList"/>
    <dgm:cxn modelId="{8CEC02A3-1121-4E3D-A4AA-089DB097F0B2}" type="presParOf" srcId="{753B05D5-0F23-455D-8767-9B326215AD93}" destId="{D97BF70F-D5FE-4354-AD4E-54DEB4DFBE0A}" srcOrd="4" destOrd="0" presId="urn:microsoft.com/office/officeart/2018/2/layout/IconCircleList"/>
    <dgm:cxn modelId="{698F003B-C961-4127-A191-DF9029EFC1B1}" type="presParOf" srcId="{D97BF70F-D5FE-4354-AD4E-54DEB4DFBE0A}" destId="{A5D4F8F3-7C4F-4B10-8060-D3570186EAE9}" srcOrd="0" destOrd="0" presId="urn:microsoft.com/office/officeart/2018/2/layout/IconCircleList"/>
    <dgm:cxn modelId="{3C66E033-8200-4320-95CA-B6A46B4B9F7E}" type="presParOf" srcId="{D97BF70F-D5FE-4354-AD4E-54DEB4DFBE0A}" destId="{ED06DA63-B520-4D00-80B7-FF0B9AF1C341}" srcOrd="1" destOrd="0" presId="urn:microsoft.com/office/officeart/2018/2/layout/IconCircleList"/>
    <dgm:cxn modelId="{EBBF66ED-3EA4-46E5-82DF-94D6C649CE3A}" type="presParOf" srcId="{D97BF70F-D5FE-4354-AD4E-54DEB4DFBE0A}" destId="{84066AC8-5471-4BD0-8155-A00BC5778195}" srcOrd="2" destOrd="0" presId="urn:microsoft.com/office/officeart/2018/2/layout/IconCircleList"/>
    <dgm:cxn modelId="{4363BD5E-BCCA-4787-A718-31FA4A28387D}" type="presParOf" srcId="{D97BF70F-D5FE-4354-AD4E-54DEB4DFBE0A}" destId="{DC936DD4-7DC2-44E6-A4AA-A8E2835518A0}" srcOrd="3" destOrd="0" presId="urn:microsoft.com/office/officeart/2018/2/layout/IconCircleList"/>
    <dgm:cxn modelId="{9E56B72D-22FB-4E74-B2FF-2EFBBE8879C4}" type="presParOf" srcId="{753B05D5-0F23-455D-8767-9B326215AD93}" destId="{283EC72E-3264-4E84-9DAF-50EFDF4EFC52}" srcOrd="5" destOrd="0" presId="urn:microsoft.com/office/officeart/2018/2/layout/IconCircleList"/>
    <dgm:cxn modelId="{B5CD8754-F830-4477-A6AD-3491B9B5CB5B}" type="presParOf" srcId="{753B05D5-0F23-455D-8767-9B326215AD93}" destId="{22995120-F000-4BF1-AB02-35CFB750A9F5}" srcOrd="6" destOrd="0" presId="urn:microsoft.com/office/officeart/2018/2/layout/IconCircleList"/>
    <dgm:cxn modelId="{56089183-C97F-417E-A7B0-79FE4C4BE065}" type="presParOf" srcId="{22995120-F000-4BF1-AB02-35CFB750A9F5}" destId="{3B1294CA-8FB7-4B0C-8C71-BD07FB554244}" srcOrd="0" destOrd="0" presId="urn:microsoft.com/office/officeart/2018/2/layout/IconCircleList"/>
    <dgm:cxn modelId="{B13D9EEA-8DD7-4932-A4F1-3C90F0275E3A}" type="presParOf" srcId="{22995120-F000-4BF1-AB02-35CFB750A9F5}" destId="{78276F91-86AF-48C2-B811-15BA26BA9FD9}" srcOrd="1" destOrd="0" presId="urn:microsoft.com/office/officeart/2018/2/layout/IconCircleList"/>
    <dgm:cxn modelId="{5AA1B057-89E0-403E-89C9-3280DD879ADA}" type="presParOf" srcId="{22995120-F000-4BF1-AB02-35CFB750A9F5}" destId="{CF77A89C-DAA4-4C3D-AD48-D7BCF2D9EFF7}" srcOrd="2" destOrd="0" presId="urn:microsoft.com/office/officeart/2018/2/layout/IconCircleList"/>
    <dgm:cxn modelId="{30A655AE-0AC9-4A9F-94B0-81CAAA09394A}" type="presParOf" srcId="{22995120-F000-4BF1-AB02-35CFB750A9F5}" destId="{05AB9062-0A00-4ADE-B9D0-357DE035104F}" srcOrd="3" destOrd="0" presId="urn:microsoft.com/office/officeart/2018/2/layout/IconCircle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016623B8-E121-4762-8A69-D271C2F4F0E7}" type="doc">
      <dgm:prSet loTypeId="urn:microsoft.com/office/officeart/2005/8/layout/hChevron3" loCatId="process" qsTypeId="urn:microsoft.com/office/officeart/2005/8/quickstyle/simple1" qsCatId="simple" csTypeId="urn:microsoft.com/office/officeart/2005/8/colors/accent2_5" csCatId="accent2" phldr="1"/>
      <dgm:spPr/>
    </dgm:pt>
    <dgm:pt modelId="{0B787423-69B0-4929-AE68-BFAC275F8EBE}">
      <dgm:prSet phldrT="[Text]" custT="1"/>
      <dgm:spPr/>
      <dgm:t>
        <a:bodyPr/>
        <a:lstStyle/>
        <a:p>
          <a:r>
            <a:rPr lang="en-US" sz="1050" dirty="0"/>
            <a:t>Business Understanding</a:t>
          </a:r>
        </a:p>
      </dgm:t>
    </dgm:pt>
    <dgm:pt modelId="{C8CD1131-2CCB-4203-B356-43EC56603CC4}" type="parTrans" cxnId="{915B6749-6C0A-4006-9241-73A611D6752E}">
      <dgm:prSet/>
      <dgm:spPr/>
      <dgm:t>
        <a:bodyPr/>
        <a:lstStyle/>
        <a:p>
          <a:endParaRPr lang="en-US" sz="1100"/>
        </a:p>
      </dgm:t>
    </dgm:pt>
    <dgm:pt modelId="{AAE36E50-FFAB-42C2-BC00-4A2884C94F04}" type="sibTrans" cxnId="{915B6749-6C0A-4006-9241-73A611D6752E}">
      <dgm:prSet/>
      <dgm:spPr/>
      <dgm:t>
        <a:bodyPr/>
        <a:lstStyle/>
        <a:p>
          <a:endParaRPr lang="en-US" sz="1100"/>
        </a:p>
      </dgm:t>
    </dgm:pt>
    <dgm:pt modelId="{E37A745B-6A43-46F5-BACD-7795D497CE02}">
      <dgm:prSet phldrT="[Text]" custT="1"/>
      <dgm:spPr/>
      <dgm:t>
        <a:bodyPr/>
        <a:lstStyle/>
        <a:p>
          <a:r>
            <a:rPr lang="en-US" sz="1050" dirty="0"/>
            <a:t>Data Understanding</a:t>
          </a:r>
        </a:p>
      </dgm:t>
    </dgm:pt>
    <dgm:pt modelId="{457FEF72-6638-4334-A790-3DF560AD5B4C}" type="parTrans" cxnId="{5AE2AF04-AC1B-4E70-B594-628BBD0F87EF}">
      <dgm:prSet/>
      <dgm:spPr/>
      <dgm:t>
        <a:bodyPr/>
        <a:lstStyle/>
        <a:p>
          <a:endParaRPr lang="en-US" sz="1100"/>
        </a:p>
      </dgm:t>
    </dgm:pt>
    <dgm:pt modelId="{75E6A750-2444-4D50-87E7-B38F2443FE37}" type="sibTrans" cxnId="{5AE2AF04-AC1B-4E70-B594-628BBD0F87EF}">
      <dgm:prSet/>
      <dgm:spPr/>
      <dgm:t>
        <a:bodyPr/>
        <a:lstStyle/>
        <a:p>
          <a:endParaRPr lang="en-US" sz="1100"/>
        </a:p>
      </dgm:t>
    </dgm:pt>
    <dgm:pt modelId="{6ABE119E-C772-4DC3-A470-1368072C3AFA}">
      <dgm:prSet phldrT="[Text]" custT="1"/>
      <dgm:spPr/>
      <dgm:t>
        <a:bodyPr/>
        <a:lstStyle/>
        <a:p>
          <a:r>
            <a:rPr lang="en-US" sz="1050"/>
            <a:t>Data Preparation</a:t>
          </a:r>
          <a:endParaRPr lang="en-US" sz="1050" dirty="0"/>
        </a:p>
      </dgm:t>
    </dgm:pt>
    <dgm:pt modelId="{F17B6F0A-A238-44E8-A875-9D69A70715ED}" type="parTrans" cxnId="{1F84D317-80E8-42F5-A062-A8B693603ABA}">
      <dgm:prSet/>
      <dgm:spPr/>
      <dgm:t>
        <a:bodyPr/>
        <a:lstStyle/>
        <a:p>
          <a:endParaRPr lang="en-US" sz="1100"/>
        </a:p>
      </dgm:t>
    </dgm:pt>
    <dgm:pt modelId="{142401C0-CBC6-4D0B-A143-CA7F947C0D3A}" type="sibTrans" cxnId="{1F84D317-80E8-42F5-A062-A8B693603ABA}">
      <dgm:prSet/>
      <dgm:spPr/>
      <dgm:t>
        <a:bodyPr/>
        <a:lstStyle/>
        <a:p>
          <a:endParaRPr lang="en-US" sz="1100"/>
        </a:p>
      </dgm:t>
    </dgm:pt>
    <dgm:pt modelId="{893D7A55-5D1E-4A4A-9BD0-C48DA6484D75}">
      <dgm:prSet phldrT="[Text]" custT="1"/>
      <dgm:spPr>
        <a:solidFill>
          <a:srgbClr val="FFC000">
            <a:alpha val="60000"/>
          </a:srgbClr>
        </a:solidFill>
      </dgm:spPr>
      <dgm:t>
        <a:bodyPr/>
        <a:lstStyle/>
        <a:p>
          <a:r>
            <a:rPr lang="en-US" sz="1050" b="1" dirty="0">
              <a:solidFill>
                <a:schemeClr val="tx1"/>
              </a:solidFill>
            </a:rPr>
            <a:t>Model Building</a:t>
          </a:r>
        </a:p>
      </dgm:t>
    </dgm:pt>
    <dgm:pt modelId="{51EB41DD-ACA6-457B-85B4-8A3A751AC1D7}" type="parTrans" cxnId="{AC23BEC8-6CEB-480A-BE3B-7A9D85DA20DD}">
      <dgm:prSet/>
      <dgm:spPr/>
      <dgm:t>
        <a:bodyPr/>
        <a:lstStyle/>
        <a:p>
          <a:endParaRPr lang="en-US" sz="1600"/>
        </a:p>
      </dgm:t>
    </dgm:pt>
    <dgm:pt modelId="{1EB14C93-AA68-4CB0-AD4F-F2FC2E132D13}" type="sibTrans" cxnId="{AC23BEC8-6CEB-480A-BE3B-7A9D85DA20DD}">
      <dgm:prSet/>
      <dgm:spPr/>
      <dgm:t>
        <a:bodyPr/>
        <a:lstStyle/>
        <a:p>
          <a:endParaRPr lang="en-US" sz="1600"/>
        </a:p>
      </dgm:t>
    </dgm:pt>
    <dgm:pt modelId="{994B1D14-1DDA-4BD7-9848-EECE4A73B00D}">
      <dgm:prSet phldrT="[Text]" custT="1"/>
      <dgm:spPr/>
      <dgm:t>
        <a:bodyPr/>
        <a:lstStyle/>
        <a:p>
          <a:r>
            <a:rPr lang="en-US" sz="1050" dirty="0"/>
            <a:t>Evaluating Model</a:t>
          </a:r>
        </a:p>
      </dgm:t>
    </dgm:pt>
    <dgm:pt modelId="{C78F70B1-BA99-41E1-B08E-84D2AFF5696A}" type="parTrans" cxnId="{87FCB46A-0AD6-4425-A3E5-53F93D6AE769}">
      <dgm:prSet/>
      <dgm:spPr/>
      <dgm:t>
        <a:bodyPr/>
        <a:lstStyle/>
        <a:p>
          <a:endParaRPr lang="en-US" sz="1600"/>
        </a:p>
      </dgm:t>
    </dgm:pt>
    <dgm:pt modelId="{3665D41D-27F6-4407-92B7-EB7A80601B8E}" type="sibTrans" cxnId="{87FCB46A-0AD6-4425-A3E5-53F93D6AE769}">
      <dgm:prSet/>
      <dgm:spPr/>
      <dgm:t>
        <a:bodyPr/>
        <a:lstStyle/>
        <a:p>
          <a:endParaRPr lang="en-US" sz="1600"/>
        </a:p>
      </dgm:t>
    </dgm:pt>
    <dgm:pt modelId="{81EDC748-00B4-4C80-B241-25280C0A4CD9}" type="pres">
      <dgm:prSet presAssocID="{016623B8-E121-4762-8A69-D271C2F4F0E7}" presName="Name0" presStyleCnt="0">
        <dgm:presLayoutVars>
          <dgm:dir/>
          <dgm:resizeHandles val="exact"/>
        </dgm:presLayoutVars>
      </dgm:prSet>
      <dgm:spPr/>
    </dgm:pt>
    <dgm:pt modelId="{9639EB82-DD34-4377-B470-FC4FDF163BA1}" type="pres">
      <dgm:prSet presAssocID="{0B787423-69B0-4929-AE68-BFAC275F8EBE}" presName="parTxOnly" presStyleLbl="node1" presStyleIdx="0" presStyleCnt="5">
        <dgm:presLayoutVars>
          <dgm:bulletEnabled val="1"/>
        </dgm:presLayoutVars>
      </dgm:prSet>
      <dgm:spPr/>
    </dgm:pt>
    <dgm:pt modelId="{2F20016B-5C11-4AA3-91FA-45CDE58178F8}" type="pres">
      <dgm:prSet presAssocID="{AAE36E50-FFAB-42C2-BC00-4A2884C94F04}" presName="parSpace" presStyleCnt="0"/>
      <dgm:spPr/>
    </dgm:pt>
    <dgm:pt modelId="{D56C6A0D-8BC0-4699-8D9E-A9078CF21966}" type="pres">
      <dgm:prSet presAssocID="{E37A745B-6A43-46F5-BACD-7795D497CE02}" presName="parTxOnly" presStyleLbl="node1" presStyleIdx="1" presStyleCnt="5" custScaleX="111953">
        <dgm:presLayoutVars>
          <dgm:bulletEnabled val="1"/>
        </dgm:presLayoutVars>
      </dgm:prSet>
      <dgm:spPr/>
    </dgm:pt>
    <dgm:pt modelId="{C67F0BBE-5E20-4168-B2A6-A8977CEF30A6}" type="pres">
      <dgm:prSet presAssocID="{75E6A750-2444-4D50-87E7-B38F2443FE37}" presName="parSpace" presStyleCnt="0"/>
      <dgm:spPr/>
    </dgm:pt>
    <dgm:pt modelId="{B6E8165A-1E8C-48AE-B1A9-D5A705B2C420}" type="pres">
      <dgm:prSet presAssocID="{6ABE119E-C772-4DC3-A470-1368072C3AFA}" presName="parTxOnly" presStyleLbl="node1" presStyleIdx="2" presStyleCnt="5">
        <dgm:presLayoutVars>
          <dgm:bulletEnabled val="1"/>
        </dgm:presLayoutVars>
      </dgm:prSet>
      <dgm:spPr/>
    </dgm:pt>
    <dgm:pt modelId="{C7C61A95-14D9-4273-A399-EF5E70381F5B}" type="pres">
      <dgm:prSet presAssocID="{142401C0-CBC6-4D0B-A143-CA7F947C0D3A}" presName="parSpace" presStyleCnt="0"/>
      <dgm:spPr/>
    </dgm:pt>
    <dgm:pt modelId="{9C481F39-6A31-43EA-8AAD-F5B2E1EB5C97}" type="pres">
      <dgm:prSet presAssocID="{893D7A55-5D1E-4A4A-9BD0-C48DA6484D75}" presName="parTxOnly" presStyleLbl="node1" presStyleIdx="3" presStyleCnt="5">
        <dgm:presLayoutVars>
          <dgm:bulletEnabled val="1"/>
        </dgm:presLayoutVars>
      </dgm:prSet>
      <dgm:spPr/>
    </dgm:pt>
    <dgm:pt modelId="{8E4F7C17-0A4D-4690-AB4E-D26FD013137B}" type="pres">
      <dgm:prSet presAssocID="{1EB14C93-AA68-4CB0-AD4F-F2FC2E132D13}" presName="parSpace" presStyleCnt="0"/>
      <dgm:spPr/>
    </dgm:pt>
    <dgm:pt modelId="{1ABA7D26-C31D-4A89-95A1-2E8D3B566F3F}" type="pres">
      <dgm:prSet presAssocID="{994B1D14-1DDA-4BD7-9848-EECE4A73B00D}" presName="parTxOnly" presStyleLbl="node1" presStyleIdx="4" presStyleCnt="5">
        <dgm:presLayoutVars>
          <dgm:bulletEnabled val="1"/>
        </dgm:presLayoutVars>
      </dgm:prSet>
      <dgm:spPr/>
    </dgm:pt>
  </dgm:ptLst>
  <dgm:cxnLst>
    <dgm:cxn modelId="{5AE2AF04-AC1B-4E70-B594-628BBD0F87EF}" srcId="{016623B8-E121-4762-8A69-D271C2F4F0E7}" destId="{E37A745B-6A43-46F5-BACD-7795D497CE02}" srcOrd="1" destOrd="0" parTransId="{457FEF72-6638-4334-A790-3DF560AD5B4C}" sibTransId="{75E6A750-2444-4D50-87E7-B38F2443FE37}"/>
    <dgm:cxn modelId="{1F84D317-80E8-42F5-A062-A8B693603ABA}" srcId="{016623B8-E121-4762-8A69-D271C2F4F0E7}" destId="{6ABE119E-C772-4DC3-A470-1368072C3AFA}" srcOrd="2" destOrd="0" parTransId="{F17B6F0A-A238-44E8-A875-9D69A70715ED}" sibTransId="{142401C0-CBC6-4D0B-A143-CA7F947C0D3A}"/>
    <dgm:cxn modelId="{66BEC62F-B5BF-4579-BCEE-2D9BE1A98DED}" type="presOf" srcId="{E37A745B-6A43-46F5-BACD-7795D497CE02}" destId="{D56C6A0D-8BC0-4699-8D9E-A9078CF21966}" srcOrd="0" destOrd="0" presId="urn:microsoft.com/office/officeart/2005/8/layout/hChevron3"/>
    <dgm:cxn modelId="{452A5734-C0FD-4E3B-AED6-E54DC9539CAB}" type="presOf" srcId="{0B787423-69B0-4929-AE68-BFAC275F8EBE}" destId="{9639EB82-DD34-4377-B470-FC4FDF163BA1}" srcOrd="0" destOrd="0" presId="urn:microsoft.com/office/officeart/2005/8/layout/hChevron3"/>
    <dgm:cxn modelId="{915B6749-6C0A-4006-9241-73A611D6752E}" srcId="{016623B8-E121-4762-8A69-D271C2F4F0E7}" destId="{0B787423-69B0-4929-AE68-BFAC275F8EBE}" srcOrd="0" destOrd="0" parTransId="{C8CD1131-2CCB-4203-B356-43EC56603CC4}" sibTransId="{AAE36E50-FFAB-42C2-BC00-4A2884C94F04}"/>
    <dgm:cxn modelId="{87FCB46A-0AD6-4425-A3E5-53F93D6AE769}" srcId="{016623B8-E121-4762-8A69-D271C2F4F0E7}" destId="{994B1D14-1DDA-4BD7-9848-EECE4A73B00D}" srcOrd="4" destOrd="0" parTransId="{C78F70B1-BA99-41E1-B08E-84D2AFF5696A}" sibTransId="{3665D41D-27F6-4407-92B7-EB7A80601B8E}"/>
    <dgm:cxn modelId="{179B8E5A-2938-48E2-901C-432EA9A86577}" type="presOf" srcId="{893D7A55-5D1E-4A4A-9BD0-C48DA6484D75}" destId="{9C481F39-6A31-43EA-8AAD-F5B2E1EB5C97}" srcOrd="0" destOrd="0" presId="urn:microsoft.com/office/officeart/2005/8/layout/hChevron3"/>
    <dgm:cxn modelId="{84631EAA-BC0A-4241-8070-73BCB117B265}" type="presOf" srcId="{6ABE119E-C772-4DC3-A470-1368072C3AFA}" destId="{B6E8165A-1E8C-48AE-B1A9-D5A705B2C420}" srcOrd="0" destOrd="0" presId="urn:microsoft.com/office/officeart/2005/8/layout/hChevron3"/>
    <dgm:cxn modelId="{A0BD19C3-E5D2-410C-8385-6DF1FFF3EA9B}" type="presOf" srcId="{016623B8-E121-4762-8A69-D271C2F4F0E7}" destId="{81EDC748-00B4-4C80-B241-25280C0A4CD9}" srcOrd="0" destOrd="0" presId="urn:microsoft.com/office/officeart/2005/8/layout/hChevron3"/>
    <dgm:cxn modelId="{AC23BEC8-6CEB-480A-BE3B-7A9D85DA20DD}" srcId="{016623B8-E121-4762-8A69-D271C2F4F0E7}" destId="{893D7A55-5D1E-4A4A-9BD0-C48DA6484D75}" srcOrd="3" destOrd="0" parTransId="{51EB41DD-ACA6-457B-85B4-8A3A751AC1D7}" sibTransId="{1EB14C93-AA68-4CB0-AD4F-F2FC2E132D13}"/>
    <dgm:cxn modelId="{CE8A74F8-4EF0-444E-A24A-A2C7C7EC825A}" type="presOf" srcId="{994B1D14-1DDA-4BD7-9848-EECE4A73B00D}" destId="{1ABA7D26-C31D-4A89-95A1-2E8D3B566F3F}" srcOrd="0" destOrd="0" presId="urn:microsoft.com/office/officeart/2005/8/layout/hChevron3"/>
    <dgm:cxn modelId="{CD112DB1-7A44-44AD-8471-4F02C20C92BF}" type="presParOf" srcId="{81EDC748-00B4-4C80-B241-25280C0A4CD9}" destId="{9639EB82-DD34-4377-B470-FC4FDF163BA1}" srcOrd="0" destOrd="0" presId="urn:microsoft.com/office/officeart/2005/8/layout/hChevron3"/>
    <dgm:cxn modelId="{0F516F10-D0DC-4796-A21D-E8242BAEBD11}" type="presParOf" srcId="{81EDC748-00B4-4C80-B241-25280C0A4CD9}" destId="{2F20016B-5C11-4AA3-91FA-45CDE58178F8}" srcOrd="1" destOrd="0" presId="urn:microsoft.com/office/officeart/2005/8/layout/hChevron3"/>
    <dgm:cxn modelId="{6C567EEC-6D68-433A-A911-0D6D9A607DE1}" type="presParOf" srcId="{81EDC748-00B4-4C80-B241-25280C0A4CD9}" destId="{D56C6A0D-8BC0-4699-8D9E-A9078CF21966}" srcOrd="2" destOrd="0" presId="urn:microsoft.com/office/officeart/2005/8/layout/hChevron3"/>
    <dgm:cxn modelId="{858C9345-8831-4595-944B-3B6C8D31F5F4}" type="presParOf" srcId="{81EDC748-00B4-4C80-B241-25280C0A4CD9}" destId="{C67F0BBE-5E20-4168-B2A6-A8977CEF30A6}" srcOrd="3" destOrd="0" presId="urn:microsoft.com/office/officeart/2005/8/layout/hChevron3"/>
    <dgm:cxn modelId="{5E442433-A52E-4731-81B0-46441A36680E}" type="presParOf" srcId="{81EDC748-00B4-4C80-B241-25280C0A4CD9}" destId="{B6E8165A-1E8C-48AE-B1A9-D5A705B2C420}" srcOrd="4" destOrd="0" presId="urn:microsoft.com/office/officeart/2005/8/layout/hChevron3"/>
    <dgm:cxn modelId="{17D3C6CE-4256-468A-B84B-8446A3F237A0}" type="presParOf" srcId="{81EDC748-00B4-4C80-B241-25280C0A4CD9}" destId="{C7C61A95-14D9-4273-A399-EF5E70381F5B}" srcOrd="5" destOrd="0" presId="urn:microsoft.com/office/officeart/2005/8/layout/hChevron3"/>
    <dgm:cxn modelId="{DF5E099D-42C4-41A7-8338-672BC009C2EC}" type="presParOf" srcId="{81EDC748-00B4-4C80-B241-25280C0A4CD9}" destId="{9C481F39-6A31-43EA-8AAD-F5B2E1EB5C97}" srcOrd="6" destOrd="0" presId="urn:microsoft.com/office/officeart/2005/8/layout/hChevron3"/>
    <dgm:cxn modelId="{27E7B89D-CDB8-40EF-8BEA-03BA0EEDB526}" type="presParOf" srcId="{81EDC748-00B4-4C80-B241-25280C0A4CD9}" destId="{8E4F7C17-0A4D-4690-AB4E-D26FD013137B}" srcOrd="7" destOrd="0" presId="urn:microsoft.com/office/officeart/2005/8/layout/hChevron3"/>
    <dgm:cxn modelId="{108410C6-2840-4420-B5E1-9AD6313793A0}" type="presParOf" srcId="{81EDC748-00B4-4C80-B241-25280C0A4CD9}" destId="{1ABA7D26-C31D-4A89-95A1-2E8D3B566F3F}" srcOrd="8" destOrd="0" presId="urn:microsoft.com/office/officeart/2005/8/layout/hChevron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16623B8-E121-4762-8A69-D271C2F4F0E7}" type="doc">
      <dgm:prSet loTypeId="urn:microsoft.com/office/officeart/2005/8/layout/hChevron3" loCatId="process" qsTypeId="urn:microsoft.com/office/officeart/2005/8/quickstyle/simple1" qsCatId="simple" csTypeId="urn:microsoft.com/office/officeart/2005/8/colors/accent2_5" csCatId="accent2" phldr="1"/>
      <dgm:spPr/>
    </dgm:pt>
    <dgm:pt modelId="{0B787423-69B0-4929-AE68-BFAC275F8EBE}">
      <dgm:prSet phldrT="[Text]" custT="1"/>
      <dgm:spPr/>
      <dgm:t>
        <a:bodyPr/>
        <a:lstStyle/>
        <a:p>
          <a:r>
            <a:rPr lang="en-US" sz="1050" dirty="0"/>
            <a:t>Business Understanding</a:t>
          </a:r>
        </a:p>
      </dgm:t>
    </dgm:pt>
    <dgm:pt modelId="{C8CD1131-2CCB-4203-B356-43EC56603CC4}" type="parTrans" cxnId="{915B6749-6C0A-4006-9241-73A611D6752E}">
      <dgm:prSet/>
      <dgm:spPr/>
      <dgm:t>
        <a:bodyPr/>
        <a:lstStyle/>
        <a:p>
          <a:endParaRPr lang="en-US" sz="1100"/>
        </a:p>
      </dgm:t>
    </dgm:pt>
    <dgm:pt modelId="{AAE36E50-FFAB-42C2-BC00-4A2884C94F04}" type="sibTrans" cxnId="{915B6749-6C0A-4006-9241-73A611D6752E}">
      <dgm:prSet/>
      <dgm:spPr/>
      <dgm:t>
        <a:bodyPr/>
        <a:lstStyle/>
        <a:p>
          <a:endParaRPr lang="en-US" sz="1100"/>
        </a:p>
      </dgm:t>
    </dgm:pt>
    <dgm:pt modelId="{E37A745B-6A43-46F5-BACD-7795D497CE02}">
      <dgm:prSet phldrT="[Text]" custT="1"/>
      <dgm:spPr/>
      <dgm:t>
        <a:bodyPr/>
        <a:lstStyle/>
        <a:p>
          <a:r>
            <a:rPr lang="en-US" sz="1050" dirty="0"/>
            <a:t>Data Understanding</a:t>
          </a:r>
        </a:p>
      </dgm:t>
    </dgm:pt>
    <dgm:pt modelId="{457FEF72-6638-4334-A790-3DF560AD5B4C}" type="parTrans" cxnId="{5AE2AF04-AC1B-4E70-B594-628BBD0F87EF}">
      <dgm:prSet/>
      <dgm:spPr/>
      <dgm:t>
        <a:bodyPr/>
        <a:lstStyle/>
        <a:p>
          <a:endParaRPr lang="en-US" sz="1100"/>
        </a:p>
      </dgm:t>
    </dgm:pt>
    <dgm:pt modelId="{75E6A750-2444-4D50-87E7-B38F2443FE37}" type="sibTrans" cxnId="{5AE2AF04-AC1B-4E70-B594-628BBD0F87EF}">
      <dgm:prSet/>
      <dgm:spPr/>
      <dgm:t>
        <a:bodyPr/>
        <a:lstStyle/>
        <a:p>
          <a:endParaRPr lang="en-US" sz="1100"/>
        </a:p>
      </dgm:t>
    </dgm:pt>
    <dgm:pt modelId="{6ABE119E-C772-4DC3-A470-1368072C3AFA}">
      <dgm:prSet phldrT="[Text]" custT="1"/>
      <dgm:spPr/>
      <dgm:t>
        <a:bodyPr/>
        <a:lstStyle/>
        <a:p>
          <a:r>
            <a:rPr lang="en-US" sz="1050"/>
            <a:t>Data Preparation</a:t>
          </a:r>
          <a:endParaRPr lang="en-US" sz="1050" dirty="0"/>
        </a:p>
      </dgm:t>
    </dgm:pt>
    <dgm:pt modelId="{F17B6F0A-A238-44E8-A875-9D69A70715ED}" type="parTrans" cxnId="{1F84D317-80E8-42F5-A062-A8B693603ABA}">
      <dgm:prSet/>
      <dgm:spPr/>
      <dgm:t>
        <a:bodyPr/>
        <a:lstStyle/>
        <a:p>
          <a:endParaRPr lang="en-US" sz="1100"/>
        </a:p>
      </dgm:t>
    </dgm:pt>
    <dgm:pt modelId="{142401C0-CBC6-4D0B-A143-CA7F947C0D3A}" type="sibTrans" cxnId="{1F84D317-80E8-42F5-A062-A8B693603ABA}">
      <dgm:prSet/>
      <dgm:spPr/>
      <dgm:t>
        <a:bodyPr/>
        <a:lstStyle/>
        <a:p>
          <a:endParaRPr lang="en-US" sz="1100"/>
        </a:p>
      </dgm:t>
    </dgm:pt>
    <dgm:pt modelId="{893D7A55-5D1E-4A4A-9BD0-C48DA6484D75}">
      <dgm:prSet phldrT="[Text]" custT="1"/>
      <dgm:spPr/>
      <dgm:t>
        <a:bodyPr/>
        <a:lstStyle/>
        <a:p>
          <a:r>
            <a:rPr lang="en-US" sz="1050" dirty="0"/>
            <a:t>Model Building</a:t>
          </a:r>
        </a:p>
      </dgm:t>
    </dgm:pt>
    <dgm:pt modelId="{51EB41DD-ACA6-457B-85B4-8A3A751AC1D7}" type="parTrans" cxnId="{AC23BEC8-6CEB-480A-BE3B-7A9D85DA20DD}">
      <dgm:prSet/>
      <dgm:spPr/>
      <dgm:t>
        <a:bodyPr/>
        <a:lstStyle/>
        <a:p>
          <a:endParaRPr lang="en-US" sz="1600"/>
        </a:p>
      </dgm:t>
    </dgm:pt>
    <dgm:pt modelId="{1EB14C93-AA68-4CB0-AD4F-F2FC2E132D13}" type="sibTrans" cxnId="{AC23BEC8-6CEB-480A-BE3B-7A9D85DA20DD}">
      <dgm:prSet/>
      <dgm:spPr/>
      <dgm:t>
        <a:bodyPr/>
        <a:lstStyle/>
        <a:p>
          <a:endParaRPr lang="en-US" sz="1600"/>
        </a:p>
      </dgm:t>
    </dgm:pt>
    <dgm:pt modelId="{994B1D14-1DDA-4BD7-9848-EECE4A73B00D}">
      <dgm:prSet phldrT="[Text]" custT="1"/>
      <dgm:spPr>
        <a:solidFill>
          <a:srgbClr val="FFC000">
            <a:alpha val="50000"/>
          </a:srgbClr>
        </a:solidFill>
      </dgm:spPr>
      <dgm:t>
        <a:bodyPr/>
        <a:lstStyle/>
        <a:p>
          <a:r>
            <a:rPr lang="en-US" sz="1050" b="1" dirty="0">
              <a:solidFill>
                <a:schemeClr val="tx1"/>
              </a:solidFill>
            </a:rPr>
            <a:t>Evaluating Model</a:t>
          </a:r>
        </a:p>
      </dgm:t>
    </dgm:pt>
    <dgm:pt modelId="{C78F70B1-BA99-41E1-B08E-84D2AFF5696A}" type="parTrans" cxnId="{87FCB46A-0AD6-4425-A3E5-53F93D6AE769}">
      <dgm:prSet/>
      <dgm:spPr/>
      <dgm:t>
        <a:bodyPr/>
        <a:lstStyle/>
        <a:p>
          <a:endParaRPr lang="en-US" sz="1600"/>
        </a:p>
      </dgm:t>
    </dgm:pt>
    <dgm:pt modelId="{3665D41D-27F6-4407-92B7-EB7A80601B8E}" type="sibTrans" cxnId="{87FCB46A-0AD6-4425-A3E5-53F93D6AE769}">
      <dgm:prSet/>
      <dgm:spPr/>
      <dgm:t>
        <a:bodyPr/>
        <a:lstStyle/>
        <a:p>
          <a:endParaRPr lang="en-US" sz="1600"/>
        </a:p>
      </dgm:t>
    </dgm:pt>
    <dgm:pt modelId="{81EDC748-00B4-4C80-B241-25280C0A4CD9}" type="pres">
      <dgm:prSet presAssocID="{016623B8-E121-4762-8A69-D271C2F4F0E7}" presName="Name0" presStyleCnt="0">
        <dgm:presLayoutVars>
          <dgm:dir/>
          <dgm:resizeHandles val="exact"/>
        </dgm:presLayoutVars>
      </dgm:prSet>
      <dgm:spPr/>
    </dgm:pt>
    <dgm:pt modelId="{9639EB82-DD34-4377-B470-FC4FDF163BA1}" type="pres">
      <dgm:prSet presAssocID="{0B787423-69B0-4929-AE68-BFAC275F8EBE}" presName="parTxOnly" presStyleLbl="node1" presStyleIdx="0" presStyleCnt="5">
        <dgm:presLayoutVars>
          <dgm:bulletEnabled val="1"/>
        </dgm:presLayoutVars>
      </dgm:prSet>
      <dgm:spPr/>
    </dgm:pt>
    <dgm:pt modelId="{2F20016B-5C11-4AA3-91FA-45CDE58178F8}" type="pres">
      <dgm:prSet presAssocID="{AAE36E50-FFAB-42C2-BC00-4A2884C94F04}" presName="parSpace" presStyleCnt="0"/>
      <dgm:spPr/>
    </dgm:pt>
    <dgm:pt modelId="{D56C6A0D-8BC0-4699-8D9E-A9078CF21966}" type="pres">
      <dgm:prSet presAssocID="{E37A745B-6A43-46F5-BACD-7795D497CE02}" presName="parTxOnly" presStyleLbl="node1" presStyleIdx="1" presStyleCnt="5" custScaleX="111953">
        <dgm:presLayoutVars>
          <dgm:bulletEnabled val="1"/>
        </dgm:presLayoutVars>
      </dgm:prSet>
      <dgm:spPr/>
    </dgm:pt>
    <dgm:pt modelId="{C67F0BBE-5E20-4168-B2A6-A8977CEF30A6}" type="pres">
      <dgm:prSet presAssocID="{75E6A750-2444-4D50-87E7-B38F2443FE37}" presName="parSpace" presStyleCnt="0"/>
      <dgm:spPr/>
    </dgm:pt>
    <dgm:pt modelId="{B6E8165A-1E8C-48AE-B1A9-D5A705B2C420}" type="pres">
      <dgm:prSet presAssocID="{6ABE119E-C772-4DC3-A470-1368072C3AFA}" presName="parTxOnly" presStyleLbl="node1" presStyleIdx="2" presStyleCnt="5">
        <dgm:presLayoutVars>
          <dgm:bulletEnabled val="1"/>
        </dgm:presLayoutVars>
      </dgm:prSet>
      <dgm:spPr/>
    </dgm:pt>
    <dgm:pt modelId="{C7C61A95-14D9-4273-A399-EF5E70381F5B}" type="pres">
      <dgm:prSet presAssocID="{142401C0-CBC6-4D0B-A143-CA7F947C0D3A}" presName="parSpace" presStyleCnt="0"/>
      <dgm:spPr/>
    </dgm:pt>
    <dgm:pt modelId="{9C481F39-6A31-43EA-8AAD-F5B2E1EB5C97}" type="pres">
      <dgm:prSet presAssocID="{893D7A55-5D1E-4A4A-9BD0-C48DA6484D75}" presName="parTxOnly" presStyleLbl="node1" presStyleIdx="3" presStyleCnt="5">
        <dgm:presLayoutVars>
          <dgm:bulletEnabled val="1"/>
        </dgm:presLayoutVars>
      </dgm:prSet>
      <dgm:spPr/>
    </dgm:pt>
    <dgm:pt modelId="{8E4F7C17-0A4D-4690-AB4E-D26FD013137B}" type="pres">
      <dgm:prSet presAssocID="{1EB14C93-AA68-4CB0-AD4F-F2FC2E132D13}" presName="parSpace" presStyleCnt="0"/>
      <dgm:spPr/>
    </dgm:pt>
    <dgm:pt modelId="{1ABA7D26-C31D-4A89-95A1-2E8D3B566F3F}" type="pres">
      <dgm:prSet presAssocID="{994B1D14-1DDA-4BD7-9848-EECE4A73B00D}" presName="parTxOnly" presStyleLbl="node1" presStyleIdx="4" presStyleCnt="5">
        <dgm:presLayoutVars>
          <dgm:bulletEnabled val="1"/>
        </dgm:presLayoutVars>
      </dgm:prSet>
      <dgm:spPr/>
    </dgm:pt>
  </dgm:ptLst>
  <dgm:cxnLst>
    <dgm:cxn modelId="{5AE2AF04-AC1B-4E70-B594-628BBD0F87EF}" srcId="{016623B8-E121-4762-8A69-D271C2F4F0E7}" destId="{E37A745B-6A43-46F5-BACD-7795D497CE02}" srcOrd="1" destOrd="0" parTransId="{457FEF72-6638-4334-A790-3DF560AD5B4C}" sibTransId="{75E6A750-2444-4D50-87E7-B38F2443FE37}"/>
    <dgm:cxn modelId="{1F84D317-80E8-42F5-A062-A8B693603ABA}" srcId="{016623B8-E121-4762-8A69-D271C2F4F0E7}" destId="{6ABE119E-C772-4DC3-A470-1368072C3AFA}" srcOrd="2" destOrd="0" parTransId="{F17B6F0A-A238-44E8-A875-9D69A70715ED}" sibTransId="{142401C0-CBC6-4D0B-A143-CA7F947C0D3A}"/>
    <dgm:cxn modelId="{66BEC62F-B5BF-4579-BCEE-2D9BE1A98DED}" type="presOf" srcId="{E37A745B-6A43-46F5-BACD-7795D497CE02}" destId="{D56C6A0D-8BC0-4699-8D9E-A9078CF21966}" srcOrd="0" destOrd="0" presId="urn:microsoft.com/office/officeart/2005/8/layout/hChevron3"/>
    <dgm:cxn modelId="{452A5734-C0FD-4E3B-AED6-E54DC9539CAB}" type="presOf" srcId="{0B787423-69B0-4929-AE68-BFAC275F8EBE}" destId="{9639EB82-DD34-4377-B470-FC4FDF163BA1}" srcOrd="0" destOrd="0" presId="urn:microsoft.com/office/officeart/2005/8/layout/hChevron3"/>
    <dgm:cxn modelId="{915B6749-6C0A-4006-9241-73A611D6752E}" srcId="{016623B8-E121-4762-8A69-D271C2F4F0E7}" destId="{0B787423-69B0-4929-AE68-BFAC275F8EBE}" srcOrd="0" destOrd="0" parTransId="{C8CD1131-2CCB-4203-B356-43EC56603CC4}" sibTransId="{AAE36E50-FFAB-42C2-BC00-4A2884C94F04}"/>
    <dgm:cxn modelId="{87FCB46A-0AD6-4425-A3E5-53F93D6AE769}" srcId="{016623B8-E121-4762-8A69-D271C2F4F0E7}" destId="{994B1D14-1DDA-4BD7-9848-EECE4A73B00D}" srcOrd="4" destOrd="0" parTransId="{C78F70B1-BA99-41E1-B08E-84D2AFF5696A}" sibTransId="{3665D41D-27F6-4407-92B7-EB7A80601B8E}"/>
    <dgm:cxn modelId="{179B8E5A-2938-48E2-901C-432EA9A86577}" type="presOf" srcId="{893D7A55-5D1E-4A4A-9BD0-C48DA6484D75}" destId="{9C481F39-6A31-43EA-8AAD-F5B2E1EB5C97}" srcOrd="0" destOrd="0" presId="urn:microsoft.com/office/officeart/2005/8/layout/hChevron3"/>
    <dgm:cxn modelId="{84631EAA-BC0A-4241-8070-73BCB117B265}" type="presOf" srcId="{6ABE119E-C772-4DC3-A470-1368072C3AFA}" destId="{B6E8165A-1E8C-48AE-B1A9-D5A705B2C420}" srcOrd="0" destOrd="0" presId="urn:microsoft.com/office/officeart/2005/8/layout/hChevron3"/>
    <dgm:cxn modelId="{A0BD19C3-E5D2-410C-8385-6DF1FFF3EA9B}" type="presOf" srcId="{016623B8-E121-4762-8A69-D271C2F4F0E7}" destId="{81EDC748-00B4-4C80-B241-25280C0A4CD9}" srcOrd="0" destOrd="0" presId="urn:microsoft.com/office/officeart/2005/8/layout/hChevron3"/>
    <dgm:cxn modelId="{AC23BEC8-6CEB-480A-BE3B-7A9D85DA20DD}" srcId="{016623B8-E121-4762-8A69-D271C2F4F0E7}" destId="{893D7A55-5D1E-4A4A-9BD0-C48DA6484D75}" srcOrd="3" destOrd="0" parTransId="{51EB41DD-ACA6-457B-85B4-8A3A751AC1D7}" sibTransId="{1EB14C93-AA68-4CB0-AD4F-F2FC2E132D13}"/>
    <dgm:cxn modelId="{CE8A74F8-4EF0-444E-A24A-A2C7C7EC825A}" type="presOf" srcId="{994B1D14-1DDA-4BD7-9848-EECE4A73B00D}" destId="{1ABA7D26-C31D-4A89-95A1-2E8D3B566F3F}" srcOrd="0" destOrd="0" presId="urn:microsoft.com/office/officeart/2005/8/layout/hChevron3"/>
    <dgm:cxn modelId="{CD112DB1-7A44-44AD-8471-4F02C20C92BF}" type="presParOf" srcId="{81EDC748-00B4-4C80-B241-25280C0A4CD9}" destId="{9639EB82-DD34-4377-B470-FC4FDF163BA1}" srcOrd="0" destOrd="0" presId="urn:microsoft.com/office/officeart/2005/8/layout/hChevron3"/>
    <dgm:cxn modelId="{0F516F10-D0DC-4796-A21D-E8242BAEBD11}" type="presParOf" srcId="{81EDC748-00B4-4C80-B241-25280C0A4CD9}" destId="{2F20016B-5C11-4AA3-91FA-45CDE58178F8}" srcOrd="1" destOrd="0" presId="urn:microsoft.com/office/officeart/2005/8/layout/hChevron3"/>
    <dgm:cxn modelId="{6C567EEC-6D68-433A-A911-0D6D9A607DE1}" type="presParOf" srcId="{81EDC748-00B4-4C80-B241-25280C0A4CD9}" destId="{D56C6A0D-8BC0-4699-8D9E-A9078CF21966}" srcOrd="2" destOrd="0" presId="urn:microsoft.com/office/officeart/2005/8/layout/hChevron3"/>
    <dgm:cxn modelId="{858C9345-8831-4595-944B-3B6C8D31F5F4}" type="presParOf" srcId="{81EDC748-00B4-4C80-B241-25280C0A4CD9}" destId="{C67F0BBE-5E20-4168-B2A6-A8977CEF30A6}" srcOrd="3" destOrd="0" presId="urn:microsoft.com/office/officeart/2005/8/layout/hChevron3"/>
    <dgm:cxn modelId="{5E442433-A52E-4731-81B0-46441A36680E}" type="presParOf" srcId="{81EDC748-00B4-4C80-B241-25280C0A4CD9}" destId="{B6E8165A-1E8C-48AE-B1A9-D5A705B2C420}" srcOrd="4" destOrd="0" presId="urn:microsoft.com/office/officeart/2005/8/layout/hChevron3"/>
    <dgm:cxn modelId="{17D3C6CE-4256-468A-B84B-8446A3F237A0}" type="presParOf" srcId="{81EDC748-00B4-4C80-B241-25280C0A4CD9}" destId="{C7C61A95-14D9-4273-A399-EF5E70381F5B}" srcOrd="5" destOrd="0" presId="urn:microsoft.com/office/officeart/2005/8/layout/hChevron3"/>
    <dgm:cxn modelId="{DF5E099D-42C4-41A7-8338-672BC009C2EC}" type="presParOf" srcId="{81EDC748-00B4-4C80-B241-25280C0A4CD9}" destId="{9C481F39-6A31-43EA-8AAD-F5B2E1EB5C97}" srcOrd="6" destOrd="0" presId="urn:microsoft.com/office/officeart/2005/8/layout/hChevron3"/>
    <dgm:cxn modelId="{27E7B89D-CDB8-40EF-8BEA-03BA0EEDB526}" type="presParOf" srcId="{81EDC748-00B4-4C80-B241-25280C0A4CD9}" destId="{8E4F7C17-0A4D-4690-AB4E-D26FD013137B}" srcOrd="7" destOrd="0" presId="urn:microsoft.com/office/officeart/2005/8/layout/hChevron3"/>
    <dgm:cxn modelId="{108410C6-2840-4420-B5E1-9AD6313793A0}" type="presParOf" srcId="{81EDC748-00B4-4C80-B241-25280C0A4CD9}" destId="{1ABA7D26-C31D-4A89-95A1-2E8D3B566F3F}"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016623B8-E121-4762-8A69-D271C2F4F0E7}" type="doc">
      <dgm:prSet loTypeId="urn:microsoft.com/office/officeart/2005/8/layout/hChevron3" loCatId="process" qsTypeId="urn:microsoft.com/office/officeart/2005/8/quickstyle/simple1" qsCatId="simple" csTypeId="urn:microsoft.com/office/officeart/2005/8/colors/accent2_5" csCatId="accent2" phldr="1"/>
      <dgm:spPr/>
    </dgm:pt>
    <dgm:pt modelId="{0B787423-69B0-4929-AE68-BFAC275F8EBE}">
      <dgm:prSet phldrT="[Text]" custT="1"/>
      <dgm:spPr/>
      <dgm:t>
        <a:bodyPr/>
        <a:lstStyle/>
        <a:p>
          <a:r>
            <a:rPr lang="en-US" sz="1050" dirty="0"/>
            <a:t>Business Understanding</a:t>
          </a:r>
        </a:p>
      </dgm:t>
    </dgm:pt>
    <dgm:pt modelId="{C8CD1131-2CCB-4203-B356-43EC56603CC4}" type="parTrans" cxnId="{915B6749-6C0A-4006-9241-73A611D6752E}">
      <dgm:prSet/>
      <dgm:spPr/>
      <dgm:t>
        <a:bodyPr/>
        <a:lstStyle/>
        <a:p>
          <a:endParaRPr lang="en-US" sz="1100"/>
        </a:p>
      </dgm:t>
    </dgm:pt>
    <dgm:pt modelId="{AAE36E50-FFAB-42C2-BC00-4A2884C94F04}" type="sibTrans" cxnId="{915B6749-6C0A-4006-9241-73A611D6752E}">
      <dgm:prSet/>
      <dgm:spPr/>
      <dgm:t>
        <a:bodyPr/>
        <a:lstStyle/>
        <a:p>
          <a:endParaRPr lang="en-US" sz="1100"/>
        </a:p>
      </dgm:t>
    </dgm:pt>
    <dgm:pt modelId="{E37A745B-6A43-46F5-BACD-7795D497CE02}">
      <dgm:prSet phldrT="[Text]" custT="1"/>
      <dgm:spPr/>
      <dgm:t>
        <a:bodyPr/>
        <a:lstStyle/>
        <a:p>
          <a:r>
            <a:rPr lang="en-US" sz="1050" dirty="0"/>
            <a:t>Data Understanding</a:t>
          </a:r>
        </a:p>
      </dgm:t>
    </dgm:pt>
    <dgm:pt modelId="{457FEF72-6638-4334-A790-3DF560AD5B4C}" type="parTrans" cxnId="{5AE2AF04-AC1B-4E70-B594-628BBD0F87EF}">
      <dgm:prSet/>
      <dgm:spPr/>
      <dgm:t>
        <a:bodyPr/>
        <a:lstStyle/>
        <a:p>
          <a:endParaRPr lang="en-US" sz="1100"/>
        </a:p>
      </dgm:t>
    </dgm:pt>
    <dgm:pt modelId="{75E6A750-2444-4D50-87E7-B38F2443FE37}" type="sibTrans" cxnId="{5AE2AF04-AC1B-4E70-B594-628BBD0F87EF}">
      <dgm:prSet/>
      <dgm:spPr/>
      <dgm:t>
        <a:bodyPr/>
        <a:lstStyle/>
        <a:p>
          <a:endParaRPr lang="en-US" sz="1100"/>
        </a:p>
      </dgm:t>
    </dgm:pt>
    <dgm:pt modelId="{6ABE119E-C772-4DC3-A470-1368072C3AFA}">
      <dgm:prSet phldrT="[Text]" custT="1"/>
      <dgm:spPr/>
      <dgm:t>
        <a:bodyPr/>
        <a:lstStyle/>
        <a:p>
          <a:r>
            <a:rPr lang="en-US" sz="1050"/>
            <a:t>Data Preparation</a:t>
          </a:r>
          <a:endParaRPr lang="en-US" sz="1050" dirty="0"/>
        </a:p>
      </dgm:t>
    </dgm:pt>
    <dgm:pt modelId="{F17B6F0A-A238-44E8-A875-9D69A70715ED}" type="parTrans" cxnId="{1F84D317-80E8-42F5-A062-A8B693603ABA}">
      <dgm:prSet/>
      <dgm:spPr/>
      <dgm:t>
        <a:bodyPr/>
        <a:lstStyle/>
        <a:p>
          <a:endParaRPr lang="en-US" sz="1100"/>
        </a:p>
      </dgm:t>
    </dgm:pt>
    <dgm:pt modelId="{142401C0-CBC6-4D0B-A143-CA7F947C0D3A}" type="sibTrans" cxnId="{1F84D317-80E8-42F5-A062-A8B693603ABA}">
      <dgm:prSet/>
      <dgm:spPr/>
      <dgm:t>
        <a:bodyPr/>
        <a:lstStyle/>
        <a:p>
          <a:endParaRPr lang="en-US" sz="1100"/>
        </a:p>
      </dgm:t>
    </dgm:pt>
    <dgm:pt modelId="{893D7A55-5D1E-4A4A-9BD0-C48DA6484D75}">
      <dgm:prSet phldrT="[Text]" custT="1"/>
      <dgm:spPr/>
      <dgm:t>
        <a:bodyPr/>
        <a:lstStyle/>
        <a:p>
          <a:r>
            <a:rPr lang="en-US" sz="1050" dirty="0"/>
            <a:t>Model Building</a:t>
          </a:r>
        </a:p>
      </dgm:t>
    </dgm:pt>
    <dgm:pt modelId="{51EB41DD-ACA6-457B-85B4-8A3A751AC1D7}" type="parTrans" cxnId="{AC23BEC8-6CEB-480A-BE3B-7A9D85DA20DD}">
      <dgm:prSet/>
      <dgm:spPr/>
      <dgm:t>
        <a:bodyPr/>
        <a:lstStyle/>
        <a:p>
          <a:endParaRPr lang="en-US" sz="1600"/>
        </a:p>
      </dgm:t>
    </dgm:pt>
    <dgm:pt modelId="{1EB14C93-AA68-4CB0-AD4F-F2FC2E132D13}" type="sibTrans" cxnId="{AC23BEC8-6CEB-480A-BE3B-7A9D85DA20DD}">
      <dgm:prSet/>
      <dgm:spPr/>
      <dgm:t>
        <a:bodyPr/>
        <a:lstStyle/>
        <a:p>
          <a:endParaRPr lang="en-US" sz="1600"/>
        </a:p>
      </dgm:t>
    </dgm:pt>
    <dgm:pt modelId="{994B1D14-1DDA-4BD7-9848-EECE4A73B00D}">
      <dgm:prSet phldrT="[Text]" custT="1"/>
      <dgm:spPr>
        <a:solidFill>
          <a:srgbClr val="FFC000">
            <a:alpha val="50000"/>
          </a:srgbClr>
        </a:solidFill>
      </dgm:spPr>
      <dgm:t>
        <a:bodyPr/>
        <a:lstStyle/>
        <a:p>
          <a:r>
            <a:rPr lang="en-US" sz="1050" b="1" dirty="0"/>
            <a:t>Evaluating Model</a:t>
          </a:r>
        </a:p>
      </dgm:t>
    </dgm:pt>
    <dgm:pt modelId="{C78F70B1-BA99-41E1-B08E-84D2AFF5696A}" type="parTrans" cxnId="{87FCB46A-0AD6-4425-A3E5-53F93D6AE769}">
      <dgm:prSet/>
      <dgm:spPr/>
      <dgm:t>
        <a:bodyPr/>
        <a:lstStyle/>
        <a:p>
          <a:endParaRPr lang="en-US" sz="1600"/>
        </a:p>
      </dgm:t>
    </dgm:pt>
    <dgm:pt modelId="{3665D41D-27F6-4407-92B7-EB7A80601B8E}" type="sibTrans" cxnId="{87FCB46A-0AD6-4425-A3E5-53F93D6AE769}">
      <dgm:prSet/>
      <dgm:spPr/>
      <dgm:t>
        <a:bodyPr/>
        <a:lstStyle/>
        <a:p>
          <a:endParaRPr lang="en-US" sz="1600"/>
        </a:p>
      </dgm:t>
    </dgm:pt>
    <dgm:pt modelId="{81EDC748-00B4-4C80-B241-25280C0A4CD9}" type="pres">
      <dgm:prSet presAssocID="{016623B8-E121-4762-8A69-D271C2F4F0E7}" presName="Name0" presStyleCnt="0">
        <dgm:presLayoutVars>
          <dgm:dir/>
          <dgm:resizeHandles val="exact"/>
        </dgm:presLayoutVars>
      </dgm:prSet>
      <dgm:spPr/>
    </dgm:pt>
    <dgm:pt modelId="{9639EB82-DD34-4377-B470-FC4FDF163BA1}" type="pres">
      <dgm:prSet presAssocID="{0B787423-69B0-4929-AE68-BFAC275F8EBE}" presName="parTxOnly" presStyleLbl="node1" presStyleIdx="0" presStyleCnt="5">
        <dgm:presLayoutVars>
          <dgm:bulletEnabled val="1"/>
        </dgm:presLayoutVars>
      </dgm:prSet>
      <dgm:spPr/>
    </dgm:pt>
    <dgm:pt modelId="{2F20016B-5C11-4AA3-91FA-45CDE58178F8}" type="pres">
      <dgm:prSet presAssocID="{AAE36E50-FFAB-42C2-BC00-4A2884C94F04}" presName="parSpace" presStyleCnt="0"/>
      <dgm:spPr/>
    </dgm:pt>
    <dgm:pt modelId="{D56C6A0D-8BC0-4699-8D9E-A9078CF21966}" type="pres">
      <dgm:prSet presAssocID="{E37A745B-6A43-46F5-BACD-7795D497CE02}" presName="parTxOnly" presStyleLbl="node1" presStyleIdx="1" presStyleCnt="5" custScaleX="111953">
        <dgm:presLayoutVars>
          <dgm:bulletEnabled val="1"/>
        </dgm:presLayoutVars>
      </dgm:prSet>
      <dgm:spPr/>
    </dgm:pt>
    <dgm:pt modelId="{C67F0BBE-5E20-4168-B2A6-A8977CEF30A6}" type="pres">
      <dgm:prSet presAssocID="{75E6A750-2444-4D50-87E7-B38F2443FE37}" presName="parSpace" presStyleCnt="0"/>
      <dgm:spPr/>
    </dgm:pt>
    <dgm:pt modelId="{B6E8165A-1E8C-48AE-B1A9-D5A705B2C420}" type="pres">
      <dgm:prSet presAssocID="{6ABE119E-C772-4DC3-A470-1368072C3AFA}" presName="parTxOnly" presStyleLbl="node1" presStyleIdx="2" presStyleCnt="5">
        <dgm:presLayoutVars>
          <dgm:bulletEnabled val="1"/>
        </dgm:presLayoutVars>
      </dgm:prSet>
      <dgm:spPr/>
    </dgm:pt>
    <dgm:pt modelId="{C7C61A95-14D9-4273-A399-EF5E70381F5B}" type="pres">
      <dgm:prSet presAssocID="{142401C0-CBC6-4D0B-A143-CA7F947C0D3A}" presName="parSpace" presStyleCnt="0"/>
      <dgm:spPr/>
    </dgm:pt>
    <dgm:pt modelId="{9C481F39-6A31-43EA-8AAD-F5B2E1EB5C97}" type="pres">
      <dgm:prSet presAssocID="{893D7A55-5D1E-4A4A-9BD0-C48DA6484D75}" presName="parTxOnly" presStyleLbl="node1" presStyleIdx="3" presStyleCnt="5">
        <dgm:presLayoutVars>
          <dgm:bulletEnabled val="1"/>
        </dgm:presLayoutVars>
      </dgm:prSet>
      <dgm:spPr/>
    </dgm:pt>
    <dgm:pt modelId="{8E4F7C17-0A4D-4690-AB4E-D26FD013137B}" type="pres">
      <dgm:prSet presAssocID="{1EB14C93-AA68-4CB0-AD4F-F2FC2E132D13}" presName="parSpace" presStyleCnt="0"/>
      <dgm:spPr/>
    </dgm:pt>
    <dgm:pt modelId="{1ABA7D26-C31D-4A89-95A1-2E8D3B566F3F}" type="pres">
      <dgm:prSet presAssocID="{994B1D14-1DDA-4BD7-9848-EECE4A73B00D}" presName="parTxOnly" presStyleLbl="node1" presStyleIdx="4" presStyleCnt="5">
        <dgm:presLayoutVars>
          <dgm:bulletEnabled val="1"/>
        </dgm:presLayoutVars>
      </dgm:prSet>
      <dgm:spPr/>
    </dgm:pt>
  </dgm:ptLst>
  <dgm:cxnLst>
    <dgm:cxn modelId="{5AE2AF04-AC1B-4E70-B594-628BBD0F87EF}" srcId="{016623B8-E121-4762-8A69-D271C2F4F0E7}" destId="{E37A745B-6A43-46F5-BACD-7795D497CE02}" srcOrd="1" destOrd="0" parTransId="{457FEF72-6638-4334-A790-3DF560AD5B4C}" sibTransId="{75E6A750-2444-4D50-87E7-B38F2443FE37}"/>
    <dgm:cxn modelId="{1F84D317-80E8-42F5-A062-A8B693603ABA}" srcId="{016623B8-E121-4762-8A69-D271C2F4F0E7}" destId="{6ABE119E-C772-4DC3-A470-1368072C3AFA}" srcOrd="2" destOrd="0" parTransId="{F17B6F0A-A238-44E8-A875-9D69A70715ED}" sibTransId="{142401C0-CBC6-4D0B-A143-CA7F947C0D3A}"/>
    <dgm:cxn modelId="{66BEC62F-B5BF-4579-BCEE-2D9BE1A98DED}" type="presOf" srcId="{E37A745B-6A43-46F5-BACD-7795D497CE02}" destId="{D56C6A0D-8BC0-4699-8D9E-A9078CF21966}" srcOrd="0" destOrd="0" presId="urn:microsoft.com/office/officeart/2005/8/layout/hChevron3"/>
    <dgm:cxn modelId="{452A5734-C0FD-4E3B-AED6-E54DC9539CAB}" type="presOf" srcId="{0B787423-69B0-4929-AE68-BFAC275F8EBE}" destId="{9639EB82-DD34-4377-B470-FC4FDF163BA1}" srcOrd="0" destOrd="0" presId="urn:microsoft.com/office/officeart/2005/8/layout/hChevron3"/>
    <dgm:cxn modelId="{915B6749-6C0A-4006-9241-73A611D6752E}" srcId="{016623B8-E121-4762-8A69-D271C2F4F0E7}" destId="{0B787423-69B0-4929-AE68-BFAC275F8EBE}" srcOrd="0" destOrd="0" parTransId="{C8CD1131-2CCB-4203-B356-43EC56603CC4}" sibTransId="{AAE36E50-FFAB-42C2-BC00-4A2884C94F04}"/>
    <dgm:cxn modelId="{87FCB46A-0AD6-4425-A3E5-53F93D6AE769}" srcId="{016623B8-E121-4762-8A69-D271C2F4F0E7}" destId="{994B1D14-1DDA-4BD7-9848-EECE4A73B00D}" srcOrd="4" destOrd="0" parTransId="{C78F70B1-BA99-41E1-B08E-84D2AFF5696A}" sibTransId="{3665D41D-27F6-4407-92B7-EB7A80601B8E}"/>
    <dgm:cxn modelId="{179B8E5A-2938-48E2-901C-432EA9A86577}" type="presOf" srcId="{893D7A55-5D1E-4A4A-9BD0-C48DA6484D75}" destId="{9C481F39-6A31-43EA-8AAD-F5B2E1EB5C97}" srcOrd="0" destOrd="0" presId="urn:microsoft.com/office/officeart/2005/8/layout/hChevron3"/>
    <dgm:cxn modelId="{84631EAA-BC0A-4241-8070-73BCB117B265}" type="presOf" srcId="{6ABE119E-C772-4DC3-A470-1368072C3AFA}" destId="{B6E8165A-1E8C-48AE-B1A9-D5A705B2C420}" srcOrd="0" destOrd="0" presId="urn:microsoft.com/office/officeart/2005/8/layout/hChevron3"/>
    <dgm:cxn modelId="{A0BD19C3-E5D2-410C-8385-6DF1FFF3EA9B}" type="presOf" srcId="{016623B8-E121-4762-8A69-D271C2F4F0E7}" destId="{81EDC748-00B4-4C80-B241-25280C0A4CD9}" srcOrd="0" destOrd="0" presId="urn:microsoft.com/office/officeart/2005/8/layout/hChevron3"/>
    <dgm:cxn modelId="{AC23BEC8-6CEB-480A-BE3B-7A9D85DA20DD}" srcId="{016623B8-E121-4762-8A69-D271C2F4F0E7}" destId="{893D7A55-5D1E-4A4A-9BD0-C48DA6484D75}" srcOrd="3" destOrd="0" parTransId="{51EB41DD-ACA6-457B-85B4-8A3A751AC1D7}" sibTransId="{1EB14C93-AA68-4CB0-AD4F-F2FC2E132D13}"/>
    <dgm:cxn modelId="{CE8A74F8-4EF0-444E-A24A-A2C7C7EC825A}" type="presOf" srcId="{994B1D14-1DDA-4BD7-9848-EECE4A73B00D}" destId="{1ABA7D26-C31D-4A89-95A1-2E8D3B566F3F}" srcOrd="0" destOrd="0" presId="urn:microsoft.com/office/officeart/2005/8/layout/hChevron3"/>
    <dgm:cxn modelId="{CD112DB1-7A44-44AD-8471-4F02C20C92BF}" type="presParOf" srcId="{81EDC748-00B4-4C80-B241-25280C0A4CD9}" destId="{9639EB82-DD34-4377-B470-FC4FDF163BA1}" srcOrd="0" destOrd="0" presId="urn:microsoft.com/office/officeart/2005/8/layout/hChevron3"/>
    <dgm:cxn modelId="{0F516F10-D0DC-4796-A21D-E8242BAEBD11}" type="presParOf" srcId="{81EDC748-00B4-4C80-B241-25280C0A4CD9}" destId="{2F20016B-5C11-4AA3-91FA-45CDE58178F8}" srcOrd="1" destOrd="0" presId="urn:microsoft.com/office/officeart/2005/8/layout/hChevron3"/>
    <dgm:cxn modelId="{6C567EEC-6D68-433A-A911-0D6D9A607DE1}" type="presParOf" srcId="{81EDC748-00B4-4C80-B241-25280C0A4CD9}" destId="{D56C6A0D-8BC0-4699-8D9E-A9078CF21966}" srcOrd="2" destOrd="0" presId="urn:microsoft.com/office/officeart/2005/8/layout/hChevron3"/>
    <dgm:cxn modelId="{858C9345-8831-4595-944B-3B6C8D31F5F4}" type="presParOf" srcId="{81EDC748-00B4-4C80-B241-25280C0A4CD9}" destId="{C67F0BBE-5E20-4168-B2A6-A8977CEF30A6}" srcOrd="3" destOrd="0" presId="urn:microsoft.com/office/officeart/2005/8/layout/hChevron3"/>
    <dgm:cxn modelId="{5E442433-A52E-4731-81B0-46441A36680E}" type="presParOf" srcId="{81EDC748-00B4-4C80-B241-25280C0A4CD9}" destId="{B6E8165A-1E8C-48AE-B1A9-D5A705B2C420}" srcOrd="4" destOrd="0" presId="urn:microsoft.com/office/officeart/2005/8/layout/hChevron3"/>
    <dgm:cxn modelId="{17D3C6CE-4256-468A-B84B-8446A3F237A0}" type="presParOf" srcId="{81EDC748-00B4-4C80-B241-25280C0A4CD9}" destId="{C7C61A95-14D9-4273-A399-EF5E70381F5B}" srcOrd="5" destOrd="0" presId="urn:microsoft.com/office/officeart/2005/8/layout/hChevron3"/>
    <dgm:cxn modelId="{DF5E099D-42C4-41A7-8338-672BC009C2EC}" type="presParOf" srcId="{81EDC748-00B4-4C80-B241-25280C0A4CD9}" destId="{9C481F39-6A31-43EA-8AAD-F5B2E1EB5C97}" srcOrd="6" destOrd="0" presId="urn:microsoft.com/office/officeart/2005/8/layout/hChevron3"/>
    <dgm:cxn modelId="{27E7B89D-CDB8-40EF-8BEA-03BA0EEDB526}" type="presParOf" srcId="{81EDC748-00B4-4C80-B241-25280C0A4CD9}" destId="{8E4F7C17-0A4D-4690-AB4E-D26FD013137B}" srcOrd="7" destOrd="0" presId="urn:microsoft.com/office/officeart/2005/8/layout/hChevron3"/>
    <dgm:cxn modelId="{108410C6-2840-4420-B5E1-9AD6313793A0}" type="presParOf" srcId="{81EDC748-00B4-4C80-B241-25280C0A4CD9}" destId="{1ABA7D26-C31D-4A89-95A1-2E8D3B566F3F}" srcOrd="8" destOrd="0" presId="urn:microsoft.com/office/officeart/2005/8/layout/hChevron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016623B8-E121-4762-8A69-D271C2F4F0E7}" type="doc">
      <dgm:prSet loTypeId="urn:microsoft.com/office/officeart/2005/8/layout/hChevron3" loCatId="process" qsTypeId="urn:microsoft.com/office/officeart/2005/8/quickstyle/simple1" qsCatId="simple" csTypeId="urn:microsoft.com/office/officeart/2005/8/colors/accent2_5" csCatId="accent2" phldr="1"/>
      <dgm:spPr/>
    </dgm:pt>
    <dgm:pt modelId="{0B787423-69B0-4929-AE68-BFAC275F8EBE}">
      <dgm:prSet phldrT="[Text]" custT="1"/>
      <dgm:spPr/>
      <dgm:t>
        <a:bodyPr/>
        <a:lstStyle/>
        <a:p>
          <a:r>
            <a:rPr lang="en-US" sz="1050" dirty="0"/>
            <a:t>Business Understanding</a:t>
          </a:r>
        </a:p>
      </dgm:t>
    </dgm:pt>
    <dgm:pt modelId="{C8CD1131-2CCB-4203-B356-43EC56603CC4}" type="parTrans" cxnId="{915B6749-6C0A-4006-9241-73A611D6752E}">
      <dgm:prSet/>
      <dgm:spPr/>
      <dgm:t>
        <a:bodyPr/>
        <a:lstStyle/>
        <a:p>
          <a:endParaRPr lang="en-US" sz="1100"/>
        </a:p>
      </dgm:t>
    </dgm:pt>
    <dgm:pt modelId="{AAE36E50-FFAB-42C2-BC00-4A2884C94F04}" type="sibTrans" cxnId="{915B6749-6C0A-4006-9241-73A611D6752E}">
      <dgm:prSet/>
      <dgm:spPr/>
      <dgm:t>
        <a:bodyPr/>
        <a:lstStyle/>
        <a:p>
          <a:endParaRPr lang="en-US" sz="1100"/>
        </a:p>
      </dgm:t>
    </dgm:pt>
    <dgm:pt modelId="{E37A745B-6A43-46F5-BACD-7795D497CE02}">
      <dgm:prSet phldrT="[Text]" custT="1"/>
      <dgm:spPr/>
      <dgm:t>
        <a:bodyPr/>
        <a:lstStyle/>
        <a:p>
          <a:r>
            <a:rPr lang="en-US" sz="1050" dirty="0"/>
            <a:t>Data Understanding</a:t>
          </a:r>
        </a:p>
      </dgm:t>
    </dgm:pt>
    <dgm:pt modelId="{457FEF72-6638-4334-A790-3DF560AD5B4C}" type="parTrans" cxnId="{5AE2AF04-AC1B-4E70-B594-628BBD0F87EF}">
      <dgm:prSet/>
      <dgm:spPr/>
      <dgm:t>
        <a:bodyPr/>
        <a:lstStyle/>
        <a:p>
          <a:endParaRPr lang="en-US" sz="1100"/>
        </a:p>
      </dgm:t>
    </dgm:pt>
    <dgm:pt modelId="{75E6A750-2444-4D50-87E7-B38F2443FE37}" type="sibTrans" cxnId="{5AE2AF04-AC1B-4E70-B594-628BBD0F87EF}">
      <dgm:prSet/>
      <dgm:spPr/>
      <dgm:t>
        <a:bodyPr/>
        <a:lstStyle/>
        <a:p>
          <a:endParaRPr lang="en-US" sz="1100"/>
        </a:p>
      </dgm:t>
    </dgm:pt>
    <dgm:pt modelId="{6ABE119E-C772-4DC3-A470-1368072C3AFA}">
      <dgm:prSet phldrT="[Text]" custT="1"/>
      <dgm:spPr/>
      <dgm:t>
        <a:bodyPr/>
        <a:lstStyle/>
        <a:p>
          <a:r>
            <a:rPr lang="en-US" sz="1050"/>
            <a:t>Data Preparation</a:t>
          </a:r>
          <a:endParaRPr lang="en-US" sz="1050" dirty="0"/>
        </a:p>
      </dgm:t>
    </dgm:pt>
    <dgm:pt modelId="{F17B6F0A-A238-44E8-A875-9D69A70715ED}" type="parTrans" cxnId="{1F84D317-80E8-42F5-A062-A8B693603ABA}">
      <dgm:prSet/>
      <dgm:spPr/>
      <dgm:t>
        <a:bodyPr/>
        <a:lstStyle/>
        <a:p>
          <a:endParaRPr lang="en-US" sz="1100"/>
        </a:p>
      </dgm:t>
    </dgm:pt>
    <dgm:pt modelId="{142401C0-CBC6-4D0B-A143-CA7F947C0D3A}" type="sibTrans" cxnId="{1F84D317-80E8-42F5-A062-A8B693603ABA}">
      <dgm:prSet/>
      <dgm:spPr/>
      <dgm:t>
        <a:bodyPr/>
        <a:lstStyle/>
        <a:p>
          <a:endParaRPr lang="en-US" sz="1100"/>
        </a:p>
      </dgm:t>
    </dgm:pt>
    <dgm:pt modelId="{893D7A55-5D1E-4A4A-9BD0-C48DA6484D75}">
      <dgm:prSet phldrT="[Text]" custT="1"/>
      <dgm:spPr>
        <a:solidFill>
          <a:srgbClr val="FFC000">
            <a:alpha val="60000"/>
          </a:srgbClr>
        </a:solidFill>
      </dgm:spPr>
      <dgm:t>
        <a:bodyPr/>
        <a:lstStyle/>
        <a:p>
          <a:r>
            <a:rPr lang="en-US" sz="1050" b="1" dirty="0">
              <a:solidFill>
                <a:schemeClr val="tx2">
                  <a:lumMod val="50000"/>
                </a:schemeClr>
              </a:solidFill>
            </a:rPr>
            <a:t>Model Building</a:t>
          </a:r>
        </a:p>
      </dgm:t>
    </dgm:pt>
    <dgm:pt modelId="{51EB41DD-ACA6-457B-85B4-8A3A751AC1D7}" type="parTrans" cxnId="{AC23BEC8-6CEB-480A-BE3B-7A9D85DA20DD}">
      <dgm:prSet/>
      <dgm:spPr/>
      <dgm:t>
        <a:bodyPr/>
        <a:lstStyle/>
        <a:p>
          <a:endParaRPr lang="en-US" sz="1600"/>
        </a:p>
      </dgm:t>
    </dgm:pt>
    <dgm:pt modelId="{1EB14C93-AA68-4CB0-AD4F-F2FC2E132D13}" type="sibTrans" cxnId="{AC23BEC8-6CEB-480A-BE3B-7A9D85DA20DD}">
      <dgm:prSet/>
      <dgm:spPr/>
      <dgm:t>
        <a:bodyPr/>
        <a:lstStyle/>
        <a:p>
          <a:endParaRPr lang="en-US" sz="1600"/>
        </a:p>
      </dgm:t>
    </dgm:pt>
    <dgm:pt modelId="{994B1D14-1DDA-4BD7-9848-EECE4A73B00D}">
      <dgm:prSet phldrT="[Text]" custT="1"/>
      <dgm:spPr/>
      <dgm:t>
        <a:bodyPr/>
        <a:lstStyle/>
        <a:p>
          <a:r>
            <a:rPr lang="en-US" sz="1050" dirty="0"/>
            <a:t>Evaluating Model</a:t>
          </a:r>
        </a:p>
      </dgm:t>
    </dgm:pt>
    <dgm:pt modelId="{C78F70B1-BA99-41E1-B08E-84D2AFF5696A}" type="parTrans" cxnId="{87FCB46A-0AD6-4425-A3E5-53F93D6AE769}">
      <dgm:prSet/>
      <dgm:spPr/>
      <dgm:t>
        <a:bodyPr/>
        <a:lstStyle/>
        <a:p>
          <a:endParaRPr lang="en-US" sz="1600"/>
        </a:p>
      </dgm:t>
    </dgm:pt>
    <dgm:pt modelId="{3665D41D-27F6-4407-92B7-EB7A80601B8E}" type="sibTrans" cxnId="{87FCB46A-0AD6-4425-A3E5-53F93D6AE769}">
      <dgm:prSet/>
      <dgm:spPr/>
      <dgm:t>
        <a:bodyPr/>
        <a:lstStyle/>
        <a:p>
          <a:endParaRPr lang="en-US" sz="1600"/>
        </a:p>
      </dgm:t>
    </dgm:pt>
    <dgm:pt modelId="{81EDC748-00B4-4C80-B241-25280C0A4CD9}" type="pres">
      <dgm:prSet presAssocID="{016623B8-E121-4762-8A69-D271C2F4F0E7}" presName="Name0" presStyleCnt="0">
        <dgm:presLayoutVars>
          <dgm:dir/>
          <dgm:resizeHandles val="exact"/>
        </dgm:presLayoutVars>
      </dgm:prSet>
      <dgm:spPr/>
    </dgm:pt>
    <dgm:pt modelId="{9639EB82-DD34-4377-B470-FC4FDF163BA1}" type="pres">
      <dgm:prSet presAssocID="{0B787423-69B0-4929-AE68-BFAC275F8EBE}" presName="parTxOnly" presStyleLbl="node1" presStyleIdx="0" presStyleCnt="5">
        <dgm:presLayoutVars>
          <dgm:bulletEnabled val="1"/>
        </dgm:presLayoutVars>
      </dgm:prSet>
      <dgm:spPr/>
    </dgm:pt>
    <dgm:pt modelId="{2F20016B-5C11-4AA3-91FA-45CDE58178F8}" type="pres">
      <dgm:prSet presAssocID="{AAE36E50-FFAB-42C2-BC00-4A2884C94F04}" presName="parSpace" presStyleCnt="0"/>
      <dgm:spPr/>
    </dgm:pt>
    <dgm:pt modelId="{D56C6A0D-8BC0-4699-8D9E-A9078CF21966}" type="pres">
      <dgm:prSet presAssocID="{E37A745B-6A43-46F5-BACD-7795D497CE02}" presName="parTxOnly" presStyleLbl="node1" presStyleIdx="1" presStyleCnt="5" custScaleX="111953">
        <dgm:presLayoutVars>
          <dgm:bulletEnabled val="1"/>
        </dgm:presLayoutVars>
      </dgm:prSet>
      <dgm:spPr/>
    </dgm:pt>
    <dgm:pt modelId="{C67F0BBE-5E20-4168-B2A6-A8977CEF30A6}" type="pres">
      <dgm:prSet presAssocID="{75E6A750-2444-4D50-87E7-B38F2443FE37}" presName="parSpace" presStyleCnt="0"/>
      <dgm:spPr/>
    </dgm:pt>
    <dgm:pt modelId="{B6E8165A-1E8C-48AE-B1A9-D5A705B2C420}" type="pres">
      <dgm:prSet presAssocID="{6ABE119E-C772-4DC3-A470-1368072C3AFA}" presName="parTxOnly" presStyleLbl="node1" presStyleIdx="2" presStyleCnt="5">
        <dgm:presLayoutVars>
          <dgm:bulletEnabled val="1"/>
        </dgm:presLayoutVars>
      </dgm:prSet>
      <dgm:spPr/>
    </dgm:pt>
    <dgm:pt modelId="{C7C61A95-14D9-4273-A399-EF5E70381F5B}" type="pres">
      <dgm:prSet presAssocID="{142401C0-CBC6-4D0B-A143-CA7F947C0D3A}" presName="parSpace" presStyleCnt="0"/>
      <dgm:spPr/>
    </dgm:pt>
    <dgm:pt modelId="{9C481F39-6A31-43EA-8AAD-F5B2E1EB5C97}" type="pres">
      <dgm:prSet presAssocID="{893D7A55-5D1E-4A4A-9BD0-C48DA6484D75}" presName="parTxOnly" presStyleLbl="node1" presStyleIdx="3" presStyleCnt="5">
        <dgm:presLayoutVars>
          <dgm:bulletEnabled val="1"/>
        </dgm:presLayoutVars>
      </dgm:prSet>
      <dgm:spPr/>
    </dgm:pt>
    <dgm:pt modelId="{8E4F7C17-0A4D-4690-AB4E-D26FD013137B}" type="pres">
      <dgm:prSet presAssocID="{1EB14C93-AA68-4CB0-AD4F-F2FC2E132D13}" presName="parSpace" presStyleCnt="0"/>
      <dgm:spPr/>
    </dgm:pt>
    <dgm:pt modelId="{1ABA7D26-C31D-4A89-95A1-2E8D3B566F3F}" type="pres">
      <dgm:prSet presAssocID="{994B1D14-1DDA-4BD7-9848-EECE4A73B00D}" presName="parTxOnly" presStyleLbl="node1" presStyleIdx="4" presStyleCnt="5">
        <dgm:presLayoutVars>
          <dgm:bulletEnabled val="1"/>
        </dgm:presLayoutVars>
      </dgm:prSet>
      <dgm:spPr/>
    </dgm:pt>
  </dgm:ptLst>
  <dgm:cxnLst>
    <dgm:cxn modelId="{5AE2AF04-AC1B-4E70-B594-628BBD0F87EF}" srcId="{016623B8-E121-4762-8A69-D271C2F4F0E7}" destId="{E37A745B-6A43-46F5-BACD-7795D497CE02}" srcOrd="1" destOrd="0" parTransId="{457FEF72-6638-4334-A790-3DF560AD5B4C}" sibTransId="{75E6A750-2444-4D50-87E7-B38F2443FE37}"/>
    <dgm:cxn modelId="{1F84D317-80E8-42F5-A062-A8B693603ABA}" srcId="{016623B8-E121-4762-8A69-D271C2F4F0E7}" destId="{6ABE119E-C772-4DC3-A470-1368072C3AFA}" srcOrd="2" destOrd="0" parTransId="{F17B6F0A-A238-44E8-A875-9D69A70715ED}" sibTransId="{142401C0-CBC6-4D0B-A143-CA7F947C0D3A}"/>
    <dgm:cxn modelId="{66BEC62F-B5BF-4579-BCEE-2D9BE1A98DED}" type="presOf" srcId="{E37A745B-6A43-46F5-BACD-7795D497CE02}" destId="{D56C6A0D-8BC0-4699-8D9E-A9078CF21966}" srcOrd="0" destOrd="0" presId="urn:microsoft.com/office/officeart/2005/8/layout/hChevron3"/>
    <dgm:cxn modelId="{452A5734-C0FD-4E3B-AED6-E54DC9539CAB}" type="presOf" srcId="{0B787423-69B0-4929-AE68-BFAC275F8EBE}" destId="{9639EB82-DD34-4377-B470-FC4FDF163BA1}" srcOrd="0" destOrd="0" presId="urn:microsoft.com/office/officeart/2005/8/layout/hChevron3"/>
    <dgm:cxn modelId="{915B6749-6C0A-4006-9241-73A611D6752E}" srcId="{016623B8-E121-4762-8A69-D271C2F4F0E7}" destId="{0B787423-69B0-4929-AE68-BFAC275F8EBE}" srcOrd="0" destOrd="0" parTransId="{C8CD1131-2CCB-4203-B356-43EC56603CC4}" sibTransId="{AAE36E50-FFAB-42C2-BC00-4A2884C94F04}"/>
    <dgm:cxn modelId="{87FCB46A-0AD6-4425-A3E5-53F93D6AE769}" srcId="{016623B8-E121-4762-8A69-D271C2F4F0E7}" destId="{994B1D14-1DDA-4BD7-9848-EECE4A73B00D}" srcOrd="4" destOrd="0" parTransId="{C78F70B1-BA99-41E1-B08E-84D2AFF5696A}" sibTransId="{3665D41D-27F6-4407-92B7-EB7A80601B8E}"/>
    <dgm:cxn modelId="{179B8E5A-2938-48E2-901C-432EA9A86577}" type="presOf" srcId="{893D7A55-5D1E-4A4A-9BD0-C48DA6484D75}" destId="{9C481F39-6A31-43EA-8AAD-F5B2E1EB5C97}" srcOrd="0" destOrd="0" presId="urn:microsoft.com/office/officeart/2005/8/layout/hChevron3"/>
    <dgm:cxn modelId="{84631EAA-BC0A-4241-8070-73BCB117B265}" type="presOf" srcId="{6ABE119E-C772-4DC3-A470-1368072C3AFA}" destId="{B6E8165A-1E8C-48AE-B1A9-D5A705B2C420}" srcOrd="0" destOrd="0" presId="urn:microsoft.com/office/officeart/2005/8/layout/hChevron3"/>
    <dgm:cxn modelId="{A0BD19C3-E5D2-410C-8385-6DF1FFF3EA9B}" type="presOf" srcId="{016623B8-E121-4762-8A69-D271C2F4F0E7}" destId="{81EDC748-00B4-4C80-B241-25280C0A4CD9}" srcOrd="0" destOrd="0" presId="urn:microsoft.com/office/officeart/2005/8/layout/hChevron3"/>
    <dgm:cxn modelId="{AC23BEC8-6CEB-480A-BE3B-7A9D85DA20DD}" srcId="{016623B8-E121-4762-8A69-D271C2F4F0E7}" destId="{893D7A55-5D1E-4A4A-9BD0-C48DA6484D75}" srcOrd="3" destOrd="0" parTransId="{51EB41DD-ACA6-457B-85B4-8A3A751AC1D7}" sibTransId="{1EB14C93-AA68-4CB0-AD4F-F2FC2E132D13}"/>
    <dgm:cxn modelId="{CE8A74F8-4EF0-444E-A24A-A2C7C7EC825A}" type="presOf" srcId="{994B1D14-1DDA-4BD7-9848-EECE4A73B00D}" destId="{1ABA7D26-C31D-4A89-95A1-2E8D3B566F3F}" srcOrd="0" destOrd="0" presId="urn:microsoft.com/office/officeart/2005/8/layout/hChevron3"/>
    <dgm:cxn modelId="{CD112DB1-7A44-44AD-8471-4F02C20C92BF}" type="presParOf" srcId="{81EDC748-00B4-4C80-B241-25280C0A4CD9}" destId="{9639EB82-DD34-4377-B470-FC4FDF163BA1}" srcOrd="0" destOrd="0" presId="urn:microsoft.com/office/officeart/2005/8/layout/hChevron3"/>
    <dgm:cxn modelId="{0F516F10-D0DC-4796-A21D-E8242BAEBD11}" type="presParOf" srcId="{81EDC748-00B4-4C80-B241-25280C0A4CD9}" destId="{2F20016B-5C11-4AA3-91FA-45CDE58178F8}" srcOrd="1" destOrd="0" presId="urn:microsoft.com/office/officeart/2005/8/layout/hChevron3"/>
    <dgm:cxn modelId="{6C567EEC-6D68-433A-A911-0D6D9A607DE1}" type="presParOf" srcId="{81EDC748-00B4-4C80-B241-25280C0A4CD9}" destId="{D56C6A0D-8BC0-4699-8D9E-A9078CF21966}" srcOrd="2" destOrd="0" presId="urn:microsoft.com/office/officeart/2005/8/layout/hChevron3"/>
    <dgm:cxn modelId="{858C9345-8831-4595-944B-3B6C8D31F5F4}" type="presParOf" srcId="{81EDC748-00B4-4C80-B241-25280C0A4CD9}" destId="{C67F0BBE-5E20-4168-B2A6-A8977CEF30A6}" srcOrd="3" destOrd="0" presId="urn:microsoft.com/office/officeart/2005/8/layout/hChevron3"/>
    <dgm:cxn modelId="{5E442433-A52E-4731-81B0-46441A36680E}" type="presParOf" srcId="{81EDC748-00B4-4C80-B241-25280C0A4CD9}" destId="{B6E8165A-1E8C-48AE-B1A9-D5A705B2C420}" srcOrd="4" destOrd="0" presId="urn:microsoft.com/office/officeart/2005/8/layout/hChevron3"/>
    <dgm:cxn modelId="{17D3C6CE-4256-468A-B84B-8446A3F237A0}" type="presParOf" srcId="{81EDC748-00B4-4C80-B241-25280C0A4CD9}" destId="{C7C61A95-14D9-4273-A399-EF5E70381F5B}" srcOrd="5" destOrd="0" presId="urn:microsoft.com/office/officeart/2005/8/layout/hChevron3"/>
    <dgm:cxn modelId="{DF5E099D-42C4-41A7-8338-672BC009C2EC}" type="presParOf" srcId="{81EDC748-00B4-4C80-B241-25280C0A4CD9}" destId="{9C481F39-6A31-43EA-8AAD-F5B2E1EB5C97}" srcOrd="6" destOrd="0" presId="urn:microsoft.com/office/officeart/2005/8/layout/hChevron3"/>
    <dgm:cxn modelId="{27E7B89D-CDB8-40EF-8BEA-03BA0EEDB526}" type="presParOf" srcId="{81EDC748-00B4-4C80-B241-25280C0A4CD9}" destId="{8E4F7C17-0A4D-4690-AB4E-D26FD013137B}" srcOrd="7" destOrd="0" presId="urn:microsoft.com/office/officeart/2005/8/layout/hChevron3"/>
    <dgm:cxn modelId="{108410C6-2840-4420-B5E1-9AD6313793A0}" type="presParOf" srcId="{81EDC748-00B4-4C80-B241-25280C0A4CD9}" destId="{1ABA7D26-C31D-4A89-95A1-2E8D3B566F3F}"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016623B8-E121-4762-8A69-D271C2F4F0E7}" type="doc">
      <dgm:prSet loTypeId="urn:microsoft.com/office/officeart/2005/8/layout/hChevron3" loCatId="process" qsTypeId="urn:microsoft.com/office/officeart/2005/8/quickstyle/simple1" qsCatId="simple" csTypeId="urn:microsoft.com/office/officeart/2005/8/colors/accent2_5" csCatId="accent2" phldr="1"/>
      <dgm:spPr/>
    </dgm:pt>
    <dgm:pt modelId="{0B787423-69B0-4929-AE68-BFAC275F8EBE}">
      <dgm:prSet phldrT="[Text]" custT="1"/>
      <dgm:spPr/>
      <dgm:t>
        <a:bodyPr/>
        <a:lstStyle/>
        <a:p>
          <a:r>
            <a:rPr lang="en-US" sz="1050" dirty="0"/>
            <a:t>Business Understanding</a:t>
          </a:r>
        </a:p>
      </dgm:t>
    </dgm:pt>
    <dgm:pt modelId="{C8CD1131-2CCB-4203-B356-43EC56603CC4}" type="parTrans" cxnId="{915B6749-6C0A-4006-9241-73A611D6752E}">
      <dgm:prSet/>
      <dgm:spPr/>
      <dgm:t>
        <a:bodyPr/>
        <a:lstStyle/>
        <a:p>
          <a:endParaRPr lang="en-US" sz="1100"/>
        </a:p>
      </dgm:t>
    </dgm:pt>
    <dgm:pt modelId="{AAE36E50-FFAB-42C2-BC00-4A2884C94F04}" type="sibTrans" cxnId="{915B6749-6C0A-4006-9241-73A611D6752E}">
      <dgm:prSet/>
      <dgm:spPr/>
      <dgm:t>
        <a:bodyPr/>
        <a:lstStyle/>
        <a:p>
          <a:endParaRPr lang="en-US" sz="1100"/>
        </a:p>
      </dgm:t>
    </dgm:pt>
    <dgm:pt modelId="{E37A745B-6A43-46F5-BACD-7795D497CE02}">
      <dgm:prSet phldrT="[Text]" custT="1"/>
      <dgm:spPr/>
      <dgm:t>
        <a:bodyPr/>
        <a:lstStyle/>
        <a:p>
          <a:r>
            <a:rPr lang="en-US" sz="1050" dirty="0"/>
            <a:t>Data Understanding</a:t>
          </a:r>
        </a:p>
      </dgm:t>
    </dgm:pt>
    <dgm:pt modelId="{457FEF72-6638-4334-A790-3DF560AD5B4C}" type="parTrans" cxnId="{5AE2AF04-AC1B-4E70-B594-628BBD0F87EF}">
      <dgm:prSet/>
      <dgm:spPr/>
      <dgm:t>
        <a:bodyPr/>
        <a:lstStyle/>
        <a:p>
          <a:endParaRPr lang="en-US" sz="1100"/>
        </a:p>
      </dgm:t>
    </dgm:pt>
    <dgm:pt modelId="{75E6A750-2444-4D50-87E7-B38F2443FE37}" type="sibTrans" cxnId="{5AE2AF04-AC1B-4E70-B594-628BBD0F87EF}">
      <dgm:prSet/>
      <dgm:spPr/>
      <dgm:t>
        <a:bodyPr/>
        <a:lstStyle/>
        <a:p>
          <a:endParaRPr lang="en-US" sz="1100"/>
        </a:p>
      </dgm:t>
    </dgm:pt>
    <dgm:pt modelId="{6ABE119E-C772-4DC3-A470-1368072C3AFA}">
      <dgm:prSet phldrT="[Text]" custT="1"/>
      <dgm:spPr/>
      <dgm:t>
        <a:bodyPr/>
        <a:lstStyle/>
        <a:p>
          <a:r>
            <a:rPr lang="en-US" sz="1050"/>
            <a:t>Data Preparation</a:t>
          </a:r>
          <a:endParaRPr lang="en-US" sz="1050" dirty="0"/>
        </a:p>
      </dgm:t>
    </dgm:pt>
    <dgm:pt modelId="{F17B6F0A-A238-44E8-A875-9D69A70715ED}" type="parTrans" cxnId="{1F84D317-80E8-42F5-A062-A8B693603ABA}">
      <dgm:prSet/>
      <dgm:spPr/>
      <dgm:t>
        <a:bodyPr/>
        <a:lstStyle/>
        <a:p>
          <a:endParaRPr lang="en-US" sz="1100"/>
        </a:p>
      </dgm:t>
    </dgm:pt>
    <dgm:pt modelId="{142401C0-CBC6-4D0B-A143-CA7F947C0D3A}" type="sibTrans" cxnId="{1F84D317-80E8-42F5-A062-A8B693603ABA}">
      <dgm:prSet/>
      <dgm:spPr/>
      <dgm:t>
        <a:bodyPr/>
        <a:lstStyle/>
        <a:p>
          <a:endParaRPr lang="en-US" sz="1100"/>
        </a:p>
      </dgm:t>
    </dgm:pt>
    <dgm:pt modelId="{893D7A55-5D1E-4A4A-9BD0-C48DA6484D75}">
      <dgm:prSet phldrT="[Text]" custT="1"/>
      <dgm:spPr/>
      <dgm:t>
        <a:bodyPr/>
        <a:lstStyle/>
        <a:p>
          <a:r>
            <a:rPr lang="en-US" sz="1050" dirty="0"/>
            <a:t>Model Building</a:t>
          </a:r>
        </a:p>
      </dgm:t>
    </dgm:pt>
    <dgm:pt modelId="{51EB41DD-ACA6-457B-85B4-8A3A751AC1D7}" type="parTrans" cxnId="{AC23BEC8-6CEB-480A-BE3B-7A9D85DA20DD}">
      <dgm:prSet/>
      <dgm:spPr/>
      <dgm:t>
        <a:bodyPr/>
        <a:lstStyle/>
        <a:p>
          <a:endParaRPr lang="en-US" sz="1600"/>
        </a:p>
      </dgm:t>
    </dgm:pt>
    <dgm:pt modelId="{1EB14C93-AA68-4CB0-AD4F-F2FC2E132D13}" type="sibTrans" cxnId="{AC23BEC8-6CEB-480A-BE3B-7A9D85DA20DD}">
      <dgm:prSet/>
      <dgm:spPr/>
      <dgm:t>
        <a:bodyPr/>
        <a:lstStyle/>
        <a:p>
          <a:endParaRPr lang="en-US" sz="1600"/>
        </a:p>
      </dgm:t>
    </dgm:pt>
    <dgm:pt modelId="{994B1D14-1DDA-4BD7-9848-EECE4A73B00D}">
      <dgm:prSet phldrT="[Text]" custT="1"/>
      <dgm:spPr/>
      <dgm:t>
        <a:bodyPr/>
        <a:lstStyle/>
        <a:p>
          <a:r>
            <a:rPr lang="en-US" sz="1050" dirty="0"/>
            <a:t>Evaluating Model</a:t>
          </a:r>
        </a:p>
      </dgm:t>
    </dgm:pt>
    <dgm:pt modelId="{C78F70B1-BA99-41E1-B08E-84D2AFF5696A}" type="parTrans" cxnId="{87FCB46A-0AD6-4425-A3E5-53F93D6AE769}">
      <dgm:prSet/>
      <dgm:spPr/>
      <dgm:t>
        <a:bodyPr/>
        <a:lstStyle/>
        <a:p>
          <a:endParaRPr lang="en-US" sz="1600"/>
        </a:p>
      </dgm:t>
    </dgm:pt>
    <dgm:pt modelId="{3665D41D-27F6-4407-92B7-EB7A80601B8E}" type="sibTrans" cxnId="{87FCB46A-0AD6-4425-A3E5-53F93D6AE769}">
      <dgm:prSet/>
      <dgm:spPr/>
      <dgm:t>
        <a:bodyPr/>
        <a:lstStyle/>
        <a:p>
          <a:endParaRPr lang="en-US" sz="1600"/>
        </a:p>
      </dgm:t>
    </dgm:pt>
    <dgm:pt modelId="{81EDC748-00B4-4C80-B241-25280C0A4CD9}" type="pres">
      <dgm:prSet presAssocID="{016623B8-E121-4762-8A69-D271C2F4F0E7}" presName="Name0" presStyleCnt="0">
        <dgm:presLayoutVars>
          <dgm:dir/>
          <dgm:resizeHandles val="exact"/>
        </dgm:presLayoutVars>
      </dgm:prSet>
      <dgm:spPr/>
    </dgm:pt>
    <dgm:pt modelId="{9639EB82-DD34-4377-B470-FC4FDF163BA1}" type="pres">
      <dgm:prSet presAssocID="{0B787423-69B0-4929-AE68-BFAC275F8EBE}" presName="parTxOnly" presStyleLbl="node1" presStyleIdx="0" presStyleCnt="5">
        <dgm:presLayoutVars>
          <dgm:bulletEnabled val="1"/>
        </dgm:presLayoutVars>
      </dgm:prSet>
      <dgm:spPr/>
    </dgm:pt>
    <dgm:pt modelId="{2F20016B-5C11-4AA3-91FA-45CDE58178F8}" type="pres">
      <dgm:prSet presAssocID="{AAE36E50-FFAB-42C2-BC00-4A2884C94F04}" presName="parSpace" presStyleCnt="0"/>
      <dgm:spPr/>
    </dgm:pt>
    <dgm:pt modelId="{D56C6A0D-8BC0-4699-8D9E-A9078CF21966}" type="pres">
      <dgm:prSet presAssocID="{E37A745B-6A43-46F5-BACD-7795D497CE02}" presName="parTxOnly" presStyleLbl="node1" presStyleIdx="1" presStyleCnt="5" custScaleX="111953">
        <dgm:presLayoutVars>
          <dgm:bulletEnabled val="1"/>
        </dgm:presLayoutVars>
      </dgm:prSet>
      <dgm:spPr/>
    </dgm:pt>
    <dgm:pt modelId="{C67F0BBE-5E20-4168-B2A6-A8977CEF30A6}" type="pres">
      <dgm:prSet presAssocID="{75E6A750-2444-4D50-87E7-B38F2443FE37}" presName="parSpace" presStyleCnt="0"/>
      <dgm:spPr/>
    </dgm:pt>
    <dgm:pt modelId="{B6E8165A-1E8C-48AE-B1A9-D5A705B2C420}" type="pres">
      <dgm:prSet presAssocID="{6ABE119E-C772-4DC3-A470-1368072C3AFA}" presName="parTxOnly" presStyleLbl="node1" presStyleIdx="2" presStyleCnt="5">
        <dgm:presLayoutVars>
          <dgm:bulletEnabled val="1"/>
        </dgm:presLayoutVars>
      </dgm:prSet>
      <dgm:spPr/>
    </dgm:pt>
    <dgm:pt modelId="{C7C61A95-14D9-4273-A399-EF5E70381F5B}" type="pres">
      <dgm:prSet presAssocID="{142401C0-CBC6-4D0B-A143-CA7F947C0D3A}" presName="parSpace" presStyleCnt="0"/>
      <dgm:spPr/>
    </dgm:pt>
    <dgm:pt modelId="{9C481F39-6A31-43EA-8AAD-F5B2E1EB5C97}" type="pres">
      <dgm:prSet presAssocID="{893D7A55-5D1E-4A4A-9BD0-C48DA6484D75}" presName="parTxOnly" presStyleLbl="node1" presStyleIdx="3" presStyleCnt="5">
        <dgm:presLayoutVars>
          <dgm:bulletEnabled val="1"/>
        </dgm:presLayoutVars>
      </dgm:prSet>
      <dgm:spPr/>
    </dgm:pt>
    <dgm:pt modelId="{8E4F7C17-0A4D-4690-AB4E-D26FD013137B}" type="pres">
      <dgm:prSet presAssocID="{1EB14C93-AA68-4CB0-AD4F-F2FC2E132D13}" presName="parSpace" presStyleCnt="0"/>
      <dgm:spPr/>
    </dgm:pt>
    <dgm:pt modelId="{1ABA7D26-C31D-4A89-95A1-2E8D3B566F3F}" type="pres">
      <dgm:prSet presAssocID="{994B1D14-1DDA-4BD7-9848-EECE4A73B00D}" presName="parTxOnly" presStyleLbl="node1" presStyleIdx="4" presStyleCnt="5">
        <dgm:presLayoutVars>
          <dgm:bulletEnabled val="1"/>
        </dgm:presLayoutVars>
      </dgm:prSet>
      <dgm:spPr/>
    </dgm:pt>
  </dgm:ptLst>
  <dgm:cxnLst>
    <dgm:cxn modelId="{5AE2AF04-AC1B-4E70-B594-628BBD0F87EF}" srcId="{016623B8-E121-4762-8A69-D271C2F4F0E7}" destId="{E37A745B-6A43-46F5-BACD-7795D497CE02}" srcOrd="1" destOrd="0" parTransId="{457FEF72-6638-4334-A790-3DF560AD5B4C}" sibTransId="{75E6A750-2444-4D50-87E7-B38F2443FE37}"/>
    <dgm:cxn modelId="{1F84D317-80E8-42F5-A062-A8B693603ABA}" srcId="{016623B8-E121-4762-8A69-D271C2F4F0E7}" destId="{6ABE119E-C772-4DC3-A470-1368072C3AFA}" srcOrd="2" destOrd="0" parTransId="{F17B6F0A-A238-44E8-A875-9D69A70715ED}" sibTransId="{142401C0-CBC6-4D0B-A143-CA7F947C0D3A}"/>
    <dgm:cxn modelId="{66BEC62F-B5BF-4579-BCEE-2D9BE1A98DED}" type="presOf" srcId="{E37A745B-6A43-46F5-BACD-7795D497CE02}" destId="{D56C6A0D-8BC0-4699-8D9E-A9078CF21966}" srcOrd="0" destOrd="0" presId="urn:microsoft.com/office/officeart/2005/8/layout/hChevron3"/>
    <dgm:cxn modelId="{452A5734-C0FD-4E3B-AED6-E54DC9539CAB}" type="presOf" srcId="{0B787423-69B0-4929-AE68-BFAC275F8EBE}" destId="{9639EB82-DD34-4377-B470-FC4FDF163BA1}" srcOrd="0" destOrd="0" presId="urn:microsoft.com/office/officeart/2005/8/layout/hChevron3"/>
    <dgm:cxn modelId="{915B6749-6C0A-4006-9241-73A611D6752E}" srcId="{016623B8-E121-4762-8A69-D271C2F4F0E7}" destId="{0B787423-69B0-4929-AE68-BFAC275F8EBE}" srcOrd="0" destOrd="0" parTransId="{C8CD1131-2CCB-4203-B356-43EC56603CC4}" sibTransId="{AAE36E50-FFAB-42C2-BC00-4A2884C94F04}"/>
    <dgm:cxn modelId="{87FCB46A-0AD6-4425-A3E5-53F93D6AE769}" srcId="{016623B8-E121-4762-8A69-D271C2F4F0E7}" destId="{994B1D14-1DDA-4BD7-9848-EECE4A73B00D}" srcOrd="4" destOrd="0" parTransId="{C78F70B1-BA99-41E1-B08E-84D2AFF5696A}" sibTransId="{3665D41D-27F6-4407-92B7-EB7A80601B8E}"/>
    <dgm:cxn modelId="{179B8E5A-2938-48E2-901C-432EA9A86577}" type="presOf" srcId="{893D7A55-5D1E-4A4A-9BD0-C48DA6484D75}" destId="{9C481F39-6A31-43EA-8AAD-F5B2E1EB5C97}" srcOrd="0" destOrd="0" presId="urn:microsoft.com/office/officeart/2005/8/layout/hChevron3"/>
    <dgm:cxn modelId="{84631EAA-BC0A-4241-8070-73BCB117B265}" type="presOf" srcId="{6ABE119E-C772-4DC3-A470-1368072C3AFA}" destId="{B6E8165A-1E8C-48AE-B1A9-D5A705B2C420}" srcOrd="0" destOrd="0" presId="urn:microsoft.com/office/officeart/2005/8/layout/hChevron3"/>
    <dgm:cxn modelId="{A0BD19C3-E5D2-410C-8385-6DF1FFF3EA9B}" type="presOf" srcId="{016623B8-E121-4762-8A69-D271C2F4F0E7}" destId="{81EDC748-00B4-4C80-B241-25280C0A4CD9}" srcOrd="0" destOrd="0" presId="urn:microsoft.com/office/officeart/2005/8/layout/hChevron3"/>
    <dgm:cxn modelId="{AC23BEC8-6CEB-480A-BE3B-7A9D85DA20DD}" srcId="{016623B8-E121-4762-8A69-D271C2F4F0E7}" destId="{893D7A55-5D1E-4A4A-9BD0-C48DA6484D75}" srcOrd="3" destOrd="0" parTransId="{51EB41DD-ACA6-457B-85B4-8A3A751AC1D7}" sibTransId="{1EB14C93-AA68-4CB0-AD4F-F2FC2E132D13}"/>
    <dgm:cxn modelId="{CE8A74F8-4EF0-444E-A24A-A2C7C7EC825A}" type="presOf" srcId="{994B1D14-1DDA-4BD7-9848-EECE4A73B00D}" destId="{1ABA7D26-C31D-4A89-95A1-2E8D3B566F3F}" srcOrd="0" destOrd="0" presId="urn:microsoft.com/office/officeart/2005/8/layout/hChevron3"/>
    <dgm:cxn modelId="{CD112DB1-7A44-44AD-8471-4F02C20C92BF}" type="presParOf" srcId="{81EDC748-00B4-4C80-B241-25280C0A4CD9}" destId="{9639EB82-DD34-4377-B470-FC4FDF163BA1}" srcOrd="0" destOrd="0" presId="urn:microsoft.com/office/officeart/2005/8/layout/hChevron3"/>
    <dgm:cxn modelId="{0F516F10-D0DC-4796-A21D-E8242BAEBD11}" type="presParOf" srcId="{81EDC748-00B4-4C80-B241-25280C0A4CD9}" destId="{2F20016B-5C11-4AA3-91FA-45CDE58178F8}" srcOrd="1" destOrd="0" presId="urn:microsoft.com/office/officeart/2005/8/layout/hChevron3"/>
    <dgm:cxn modelId="{6C567EEC-6D68-433A-A911-0D6D9A607DE1}" type="presParOf" srcId="{81EDC748-00B4-4C80-B241-25280C0A4CD9}" destId="{D56C6A0D-8BC0-4699-8D9E-A9078CF21966}" srcOrd="2" destOrd="0" presId="urn:microsoft.com/office/officeart/2005/8/layout/hChevron3"/>
    <dgm:cxn modelId="{858C9345-8831-4595-944B-3B6C8D31F5F4}" type="presParOf" srcId="{81EDC748-00B4-4C80-B241-25280C0A4CD9}" destId="{C67F0BBE-5E20-4168-B2A6-A8977CEF30A6}" srcOrd="3" destOrd="0" presId="urn:microsoft.com/office/officeart/2005/8/layout/hChevron3"/>
    <dgm:cxn modelId="{5E442433-A52E-4731-81B0-46441A36680E}" type="presParOf" srcId="{81EDC748-00B4-4C80-B241-25280C0A4CD9}" destId="{B6E8165A-1E8C-48AE-B1A9-D5A705B2C420}" srcOrd="4" destOrd="0" presId="urn:microsoft.com/office/officeart/2005/8/layout/hChevron3"/>
    <dgm:cxn modelId="{17D3C6CE-4256-468A-B84B-8446A3F237A0}" type="presParOf" srcId="{81EDC748-00B4-4C80-B241-25280C0A4CD9}" destId="{C7C61A95-14D9-4273-A399-EF5E70381F5B}" srcOrd="5" destOrd="0" presId="urn:microsoft.com/office/officeart/2005/8/layout/hChevron3"/>
    <dgm:cxn modelId="{DF5E099D-42C4-41A7-8338-672BC009C2EC}" type="presParOf" srcId="{81EDC748-00B4-4C80-B241-25280C0A4CD9}" destId="{9C481F39-6A31-43EA-8AAD-F5B2E1EB5C97}" srcOrd="6" destOrd="0" presId="urn:microsoft.com/office/officeart/2005/8/layout/hChevron3"/>
    <dgm:cxn modelId="{27E7B89D-CDB8-40EF-8BEA-03BA0EEDB526}" type="presParOf" srcId="{81EDC748-00B4-4C80-B241-25280C0A4CD9}" destId="{8E4F7C17-0A4D-4690-AB4E-D26FD013137B}" srcOrd="7" destOrd="0" presId="urn:microsoft.com/office/officeart/2005/8/layout/hChevron3"/>
    <dgm:cxn modelId="{108410C6-2840-4420-B5E1-9AD6313793A0}" type="presParOf" srcId="{81EDC748-00B4-4C80-B241-25280C0A4CD9}" destId="{1ABA7D26-C31D-4A89-95A1-2E8D3B566F3F}" srcOrd="8" destOrd="0" presId="urn:microsoft.com/office/officeart/2005/8/layout/hChevro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16623B8-E121-4762-8A69-D271C2F4F0E7}" type="doc">
      <dgm:prSet loTypeId="urn:microsoft.com/office/officeart/2005/8/layout/hChevron3" loCatId="process" qsTypeId="urn:microsoft.com/office/officeart/2005/8/quickstyle/simple1" qsCatId="simple" csTypeId="urn:microsoft.com/office/officeart/2005/8/colors/accent2_5" csCatId="accent2" phldr="1"/>
      <dgm:spPr/>
    </dgm:pt>
    <dgm:pt modelId="{0B787423-69B0-4929-AE68-BFAC275F8EBE}">
      <dgm:prSet phldrT="[Text]" custT="1"/>
      <dgm:spPr>
        <a:solidFill>
          <a:srgbClr val="FFC000">
            <a:alpha val="90000"/>
          </a:srgbClr>
        </a:solidFill>
      </dgm:spPr>
      <dgm:t>
        <a:bodyPr/>
        <a:lstStyle/>
        <a:p>
          <a:r>
            <a:rPr lang="en-US" sz="1050" b="1" dirty="0">
              <a:solidFill>
                <a:schemeClr val="tx2">
                  <a:lumMod val="50000"/>
                </a:schemeClr>
              </a:solidFill>
            </a:rPr>
            <a:t>Business Understanding</a:t>
          </a:r>
        </a:p>
      </dgm:t>
    </dgm:pt>
    <dgm:pt modelId="{C8CD1131-2CCB-4203-B356-43EC56603CC4}" type="parTrans" cxnId="{915B6749-6C0A-4006-9241-73A611D6752E}">
      <dgm:prSet/>
      <dgm:spPr/>
      <dgm:t>
        <a:bodyPr/>
        <a:lstStyle/>
        <a:p>
          <a:endParaRPr lang="en-US" sz="1100"/>
        </a:p>
      </dgm:t>
    </dgm:pt>
    <dgm:pt modelId="{AAE36E50-FFAB-42C2-BC00-4A2884C94F04}" type="sibTrans" cxnId="{915B6749-6C0A-4006-9241-73A611D6752E}">
      <dgm:prSet/>
      <dgm:spPr/>
      <dgm:t>
        <a:bodyPr/>
        <a:lstStyle/>
        <a:p>
          <a:endParaRPr lang="en-US" sz="1100"/>
        </a:p>
      </dgm:t>
    </dgm:pt>
    <dgm:pt modelId="{E37A745B-6A43-46F5-BACD-7795D497CE02}">
      <dgm:prSet phldrT="[Text]" custT="1"/>
      <dgm:spPr/>
      <dgm:t>
        <a:bodyPr/>
        <a:lstStyle/>
        <a:p>
          <a:r>
            <a:rPr lang="en-US" sz="1050" dirty="0"/>
            <a:t>Data Understanding</a:t>
          </a:r>
        </a:p>
      </dgm:t>
    </dgm:pt>
    <dgm:pt modelId="{457FEF72-6638-4334-A790-3DF560AD5B4C}" type="parTrans" cxnId="{5AE2AF04-AC1B-4E70-B594-628BBD0F87EF}">
      <dgm:prSet/>
      <dgm:spPr/>
      <dgm:t>
        <a:bodyPr/>
        <a:lstStyle/>
        <a:p>
          <a:endParaRPr lang="en-US" sz="1100"/>
        </a:p>
      </dgm:t>
    </dgm:pt>
    <dgm:pt modelId="{75E6A750-2444-4D50-87E7-B38F2443FE37}" type="sibTrans" cxnId="{5AE2AF04-AC1B-4E70-B594-628BBD0F87EF}">
      <dgm:prSet/>
      <dgm:spPr/>
      <dgm:t>
        <a:bodyPr/>
        <a:lstStyle/>
        <a:p>
          <a:endParaRPr lang="en-US" sz="1100"/>
        </a:p>
      </dgm:t>
    </dgm:pt>
    <dgm:pt modelId="{6ABE119E-C772-4DC3-A470-1368072C3AFA}">
      <dgm:prSet phldrT="[Text]" custT="1"/>
      <dgm:spPr/>
      <dgm:t>
        <a:bodyPr/>
        <a:lstStyle/>
        <a:p>
          <a:r>
            <a:rPr lang="en-US" sz="1050"/>
            <a:t>Data Preparation</a:t>
          </a:r>
          <a:endParaRPr lang="en-US" sz="1050" dirty="0"/>
        </a:p>
      </dgm:t>
    </dgm:pt>
    <dgm:pt modelId="{F17B6F0A-A238-44E8-A875-9D69A70715ED}" type="parTrans" cxnId="{1F84D317-80E8-42F5-A062-A8B693603ABA}">
      <dgm:prSet/>
      <dgm:spPr/>
      <dgm:t>
        <a:bodyPr/>
        <a:lstStyle/>
        <a:p>
          <a:endParaRPr lang="en-US" sz="1100"/>
        </a:p>
      </dgm:t>
    </dgm:pt>
    <dgm:pt modelId="{142401C0-CBC6-4D0B-A143-CA7F947C0D3A}" type="sibTrans" cxnId="{1F84D317-80E8-42F5-A062-A8B693603ABA}">
      <dgm:prSet/>
      <dgm:spPr/>
      <dgm:t>
        <a:bodyPr/>
        <a:lstStyle/>
        <a:p>
          <a:endParaRPr lang="en-US" sz="1100"/>
        </a:p>
      </dgm:t>
    </dgm:pt>
    <dgm:pt modelId="{893D7A55-5D1E-4A4A-9BD0-C48DA6484D75}">
      <dgm:prSet phldrT="[Text]" custT="1"/>
      <dgm:spPr/>
      <dgm:t>
        <a:bodyPr/>
        <a:lstStyle/>
        <a:p>
          <a:r>
            <a:rPr lang="en-US" sz="1050" dirty="0"/>
            <a:t>Model Building</a:t>
          </a:r>
        </a:p>
      </dgm:t>
    </dgm:pt>
    <dgm:pt modelId="{51EB41DD-ACA6-457B-85B4-8A3A751AC1D7}" type="parTrans" cxnId="{AC23BEC8-6CEB-480A-BE3B-7A9D85DA20DD}">
      <dgm:prSet/>
      <dgm:spPr/>
      <dgm:t>
        <a:bodyPr/>
        <a:lstStyle/>
        <a:p>
          <a:endParaRPr lang="en-US" sz="1600"/>
        </a:p>
      </dgm:t>
    </dgm:pt>
    <dgm:pt modelId="{1EB14C93-AA68-4CB0-AD4F-F2FC2E132D13}" type="sibTrans" cxnId="{AC23BEC8-6CEB-480A-BE3B-7A9D85DA20DD}">
      <dgm:prSet/>
      <dgm:spPr/>
      <dgm:t>
        <a:bodyPr/>
        <a:lstStyle/>
        <a:p>
          <a:endParaRPr lang="en-US" sz="1600"/>
        </a:p>
      </dgm:t>
    </dgm:pt>
    <dgm:pt modelId="{994B1D14-1DDA-4BD7-9848-EECE4A73B00D}">
      <dgm:prSet phldrT="[Text]" custT="1"/>
      <dgm:spPr/>
      <dgm:t>
        <a:bodyPr/>
        <a:lstStyle/>
        <a:p>
          <a:r>
            <a:rPr lang="en-US" sz="1050" dirty="0"/>
            <a:t>Evaluating Model</a:t>
          </a:r>
        </a:p>
      </dgm:t>
    </dgm:pt>
    <dgm:pt modelId="{C78F70B1-BA99-41E1-B08E-84D2AFF5696A}" type="parTrans" cxnId="{87FCB46A-0AD6-4425-A3E5-53F93D6AE769}">
      <dgm:prSet/>
      <dgm:spPr/>
      <dgm:t>
        <a:bodyPr/>
        <a:lstStyle/>
        <a:p>
          <a:endParaRPr lang="en-US" sz="1600"/>
        </a:p>
      </dgm:t>
    </dgm:pt>
    <dgm:pt modelId="{3665D41D-27F6-4407-92B7-EB7A80601B8E}" type="sibTrans" cxnId="{87FCB46A-0AD6-4425-A3E5-53F93D6AE769}">
      <dgm:prSet/>
      <dgm:spPr/>
      <dgm:t>
        <a:bodyPr/>
        <a:lstStyle/>
        <a:p>
          <a:endParaRPr lang="en-US" sz="1600"/>
        </a:p>
      </dgm:t>
    </dgm:pt>
    <dgm:pt modelId="{81EDC748-00B4-4C80-B241-25280C0A4CD9}" type="pres">
      <dgm:prSet presAssocID="{016623B8-E121-4762-8A69-D271C2F4F0E7}" presName="Name0" presStyleCnt="0">
        <dgm:presLayoutVars>
          <dgm:dir/>
          <dgm:resizeHandles val="exact"/>
        </dgm:presLayoutVars>
      </dgm:prSet>
      <dgm:spPr/>
    </dgm:pt>
    <dgm:pt modelId="{9639EB82-DD34-4377-B470-FC4FDF163BA1}" type="pres">
      <dgm:prSet presAssocID="{0B787423-69B0-4929-AE68-BFAC275F8EBE}" presName="parTxOnly" presStyleLbl="node1" presStyleIdx="0" presStyleCnt="5">
        <dgm:presLayoutVars>
          <dgm:bulletEnabled val="1"/>
        </dgm:presLayoutVars>
      </dgm:prSet>
      <dgm:spPr/>
    </dgm:pt>
    <dgm:pt modelId="{2F20016B-5C11-4AA3-91FA-45CDE58178F8}" type="pres">
      <dgm:prSet presAssocID="{AAE36E50-FFAB-42C2-BC00-4A2884C94F04}" presName="parSpace" presStyleCnt="0"/>
      <dgm:spPr/>
    </dgm:pt>
    <dgm:pt modelId="{D56C6A0D-8BC0-4699-8D9E-A9078CF21966}" type="pres">
      <dgm:prSet presAssocID="{E37A745B-6A43-46F5-BACD-7795D497CE02}" presName="parTxOnly" presStyleLbl="node1" presStyleIdx="1" presStyleCnt="5" custScaleX="111953">
        <dgm:presLayoutVars>
          <dgm:bulletEnabled val="1"/>
        </dgm:presLayoutVars>
      </dgm:prSet>
      <dgm:spPr/>
    </dgm:pt>
    <dgm:pt modelId="{C67F0BBE-5E20-4168-B2A6-A8977CEF30A6}" type="pres">
      <dgm:prSet presAssocID="{75E6A750-2444-4D50-87E7-B38F2443FE37}" presName="parSpace" presStyleCnt="0"/>
      <dgm:spPr/>
    </dgm:pt>
    <dgm:pt modelId="{B6E8165A-1E8C-48AE-B1A9-D5A705B2C420}" type="pres">
      <dgm:prSet presAssocID="{6ABE119E-C772-4DC3-A470-1368072C3AFA}" presName="parTxOnly" presStyleLbl="node1" presStyleIdx="2" presStyleCnt="5">
        <dgm:presLayoutVars>
          <dgm:bulletEnabled val="1"/>
        </dgm:presLayoutVars>
      </dgm:prSet>
      <dgm:spPr/>
    </dgm:pt>
    <dgm:pt modelId="{C7C61A95-14D9-4273-A399-EF5E70381F5B}" type="pres">
      <dgm:prSet presAssocID="{142401C0-CBC6-4D0B-A143-CA7F947C0D3A}" presName="parSpace" presStyleCnt="0"/>
      <dgm:spPr/>
    </dgm:pt>
    <dgm:pt modelId="{9C481F39-6A31-43EA-8AAD-F5B2E1EB5C97}" type="pres">
      <dgm:prSet presAssocID="{893D7A55-5D1E-4A4A-9BD0-C48DA6484D75}" presName="parTxOnly" presStyleLbl="node1" presStyleIdx="3" presStyleCnt="5">
        <dgm:presLayoutVars>
          <dgm:bulletEnabled val="1"/>
        </dgm:presLayoutVars>
      </dgm:prSet>
      <dgm:spPr/>
    </dgm:pt>
    <dgm:pt modelId="{8E4F7C17-0A4D-4690-AB4E-D26FD013137B}" type="pres">
      <dgm:prSet presAssocID="{1EB14C93-AA68-4CB0-AD4F-F2FC2E132D13}" presName="parSpace" presStyleCnt="0"/>
      <dgm:spPr/>
    </dgm:pt>
    <dgm:pt modelId="{1ABA7D26-C31D-4A89-95A1-2E8D3B566F3F}" type="pres">
      <dgm:prSet presAssocID="{994B1D14-1DDA-4BD7-9848-EECE4A73B00D}" presName="parTxOnly" presStyleLbl="node1" presStyleIdx="4" presStyleCnt="5">
        <dgm:presLayoutVars>
          <dgm:bulletEnabled val="1"/>
        </dgm:presLayoutVars>
      </dgm:prSet>
      <dgm:spPr/>
    </dgm:pt>
  </dgm:ptLst>
  <dgm:cxnLst>
    <dgm:cxn modelId="{5AE2AF04-AC1B-4E70-B594-628BBD0F87EF}" srcId="{016623B8-E121-4762-8A69-D271C2F4F0E7}" destId="{E37A745B-6A43-46F5-BACD-7795D497CE02}" srcOrd="1" destOrd="0" parTransId="{457FEF72-6638-4334-A790-3DF560AD5B4C}" sibTransId="{75E6A750-2444-4D50-87E7-B38F2443FE37}"/>
    <dgm:cxn modelId="{1F84D317-80E8-42F5-A062-A8B693603ABA}" srcId="{016623B8-E121-4762-8A69-D271C2F4F0E7}" destId="{6ABE119E-C772-4DC3-A470-1368072C3AFA}" srcOrd="2" destOrd="0" parTransId="{F17B6F0A-A238-44E8-A875-9D69A70715ED}" sibTransId="{142401C0-CBC6-4D0B-A143-CA7F947C0D3A}"/>
    <dgm:cxn modelId="{66BEC62F-B5BF-4579-BCEE-2D9BE1A98DED}" type="presOf" srcId="{E37A745B-6A43-46F5-BACD-7795D497CE02}" destId="{D56C6A0D-8BC0-4699-8D9E-A9078CF21966}" srcOrd="0" destOrd="0" presId="urn:microsoft.com/office/officeart/2005/8/layout/hChevron3"/>
    <dgm:cxn modelId="{452A5734-C0FD-4E3B-AED6-E54DC9539CAB}" type="presOf" srcId="{0B787423-69B0-4929-AE68-BFAC275F8EBE}" destId="{9639EB82-DD34-4377-B470-FC4FDF163BA1}" srcOrd="0" destOrd="0" presId="urn:microsoft.com/office/officeart/2005/8/layout/hChevron3"/>
    <dgm:cxn modelId="{915B6749-6C0A-4006-9241-73A611D6752E}" srcId="{016623B8-E121-4762-8A69-D271C2F4F0E7}" destId="{0B787423-69B0-4929-AE68-BFAC275F8EBE}" srcOrd="0" destOrd="0" parTransId="{C8CD1131-2CCB-4203-B356-43EC56603CC4}" sibTransId="{AAE36E50-FFAB-42C2-BC00-4A2884C94F04}"/>
    <dgm:cxn modelId="{87FCB46A-0AD6-4425-A3E5-53F93D6AE769}" srcId="{016623B8-E121-4762-8A69-D271C2F4F0E7}" destId="{994B1D14-1DDA-4BD7-9848-EECE4A73B00D}" srcOrd="4" destOrd="0" parTransId="{C78F70B1-BA99-41E1-B08E-84D2AFF5696A}" sibTransId="{3665D41D-27F6-4407-92B7-EB7A80601B8E}"/>
    <dgm:cxn modelId="{179B8E5A-2938-48E2-901C-432EA9A86577}" type="presOf" srcId="{893D7A55-5D1E-4A4A-9BD0-C48DA6484D75}" destId="{9C481F39-6A31-43EA-8AAD-F5B2E1EB5C97}" srcOrd="0" destOrd="0" presId="urn:microsoft.com/office/officeart/2005/8/layout/hChevron3"/>
    <dgm:cxn modelId="{84631EAA-BC0A-4241-8070-73BCB117B265}" type="presOf" srcId="{6ABE119E-C772-4DC3-A470-1368072C3AFA}" destId="{B6E8165A-1E8C-48AE-B1A9-D5A705B2C420}" srcOrd="0" destOrd="0" presId="urn:microsoft.com/office/officeart/2005/8/layout/hChevron3"/>
    <dgm:cxn modelId="{A0BD19C3-E5D2-410C-8385-6DF1FFF3EA9B}" type="presOf" srcId="{016623B8-E121-4762-8A69-D271C2F4F0E7}" destId="{81EDC748-00B4-4C80-B241-25280C0A4CD9}" srcOrd="0" destOrd="0" presId="urn:microsoft.com/office/officeart/2005/8/layout/hChevron3"/>
    <dgm:cxn modelId="{AC23BEC8-6CEB-480A-BE3B-7A9D85DA20DD}" srcId="{016623B8-E121-4762-8A69-D271C2F4F0E7}" destId="{893D7A55-5D1E-4A4A-9BD0-C48DA6484D75}" srcOrd="3" destOrd="0" parTransId="{51EB41DD-ACA6-457B-85B4-8A3A751AC1D7}" sibTransId="{1EB14C93-AA68-4CB0-AD4F-F2FC2E132D13}"/>
    <dgm:cxn modelId="{CE8A74F8-4EF0-444E-A24A-A2C7C7EC825A}" type="presOf" srcId="{994B1D14-1DDA-4BD7-9848-EECE4A73B00D}" destId="{1ABA7D26-C31D-4A89-95A1-2E8D3B566F3F}" srcOrd="0" destOrd="0" presId="urn:microsoft.com/office/officeart/2005/8/layout/hChevron3"/>
    <dgm:cxn modelId="{CD112DB1-7A44-44AD-8471-4F02C20C92BF}" type="presParOf" srcId="{81EDC748-00B4-4C80-B241-25280C0A4CD9}" destId="{9639EB82-DD34-4377-B470-FC4FDF163BA1}" srcOrd="0" destOrd="0" presId="urn:microsoft.com/office/officeart/2005/8/layout/hChevron3"/>
    <dgm:cxn modelId="{0F516F10-D0DC-4796-A21D-E8242BAEBD11}" type="presParOf" srcId="{81EDC748-00B4-4C80-B241-25280C0A4CD9}" destId="{2F20016B-5C11-4AA3-91FA-45CDE58178F8}" srcOrd="1" destOrd="0" presId="urn:microsoft.com/office/officeart/2005/8/layout/hChevron3"/>
    <dgm:cxn modelId="{6C567EEC-6D68-433A-A911-0D6D9A607DE1}" type="presParOf" srcId="{81EDC748-00B4-4C80-B241-25280C0A4CD9}" destId="{D56C6A0D-8BC0-4699-8D9E-A9078CF21966}" srcOrd="2" destOrd="0" presId="urn:microsoft.com/office/officeart/2005/8/layout/hChevron3"/>
    <dgm:cxn modelId="{858C9345-8831-4595-944B-3B6C8D31F5F4}" type="presParOf" srcId="{81EDC748-00B4-4C80-B241-25280C0A4CD9}" destId="{C67F0BBE-5E20-4168-B2A6-A8977CEF30A6}" srcOrd="3" destOrd="0" presId="urn:microsoft.com/office/officeart/2005/8/layout/hChevron3"/>
    <dgm:cxn modelId="{5E442433-A52E-4731-81B0-46441A36680E}" type="presParOf" srcId="{81EDC748-00B4-4C80-B241-25280C0A4CD9}" destId="{B6E8165A-1E8C-48AE-B1A9-D5A705B2C420}" srcOrd="4" destOrd="0" presId="urn:microsoft.com/office/officeart/2005/8/layout/hChevron3"/>
    <dgm:cxn modelId="{17D3C6CE-4256-468A-B84B-8446A3F237A0}" type="presParOf" srcId="{81EDC748-00B4-4C80-B241-25280C0A4CD9}" destId="{C7C61A95-14D9-4273-A399-EF5E70381F5B}" srcOrd="5" destOrd="0" presId="urn:microsoft.com/office/officeart/2005/8/layout/hChevron3"/>
    <dgm:cxn modelId="{DF5E099D-42C4-41A7-8338-672BC009C2EC}" type="presParOf" srcId="{81EDC748-00B4-4C80-B241-25280C0A4CD9}" destId="{9C481F39-6A31-43EA-8AAD-F5B2E1EB5C97}" srcOrd="6" destOrd="0" presId="urn:microsoft.com/office/officeart/2005/8/layout/hChevron3"/>
    <dgm:cxn modelId="{27E7B89D-CDB8-40EF-8BEA-03BA0EEDB526}" type="presParOf" srcId="{81EDC748-00B4-4C80-B241-25280C0A4CD9}" destId="{8E4F7C17-0A4D-4690-AB4E-D26FD013137B}" srcOrd="7" destOrd="0" presId="urn:microsoft.com/office/officeart/2005/8/layout/hChevron3"/>
    <dgm:cxn modelId="{108410C6-2840-4420-B5E1-9AD6313793A0}" type="presParOf" srcId="{81EDC748-00B4-4C80-B241-25280C0A4CD9}" destId="{1ABA7D26-C31D-4A89-95A1-2E8D3B566F3F}" srcOrd="8" destOrd="0" presId="urn:microsoft.com/office/officeart/2005/8/layout/hChevron3"/>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ED9C93F-8F6C-4523-93C7-8DA1C1DFF922}" type="doc">
      <dgm:prSet loTypeId="urn:microsoft.com/office/officeart/2011/layout/TabList" loCatId="list" qsTypeId="urn:microsoft.com/office/officeart/2005/8/quickstyle/simple3" qsCatId="simple" csTypeId="urn:microsoft.com/office/officeart/2005/8/colors/accent1_3" csCatId="accent1" phldr="1"/>
      <dgm:spPr/>
      <dgm:t>
        <a:bodyPr/>
        <a:lstStyle/>
        <a:p>
          <a:endParaRPr lang="en-US"/>
        </a:p>
      </dgm:t>
    </dgm:pt>
    <dgm:pt modelId="{CA8EEC6D-510D-450A-BC01-3C1CF460D426}">
      <dgm:prSet phldrT="[Text]"/>
      <dgm:spPr/>
      <dgm:t>
        <a:bodyPr/>
        <a:lstStyle/>
        <a:p>
          <a:r>
            <a:rPr lang="en-US" dirty="0"/>
            <a:t>Claim Data</a:t>
          </a:r>
        </a:p>
      </dgm:t>
    </dgm:pt>
    <dgm:pt modelId="{689BFF3F-9E86-426E-8024-05B229C5708C}" type="parTrans" cxnId="{BA10B2B9-6311-4202-9787-4F1A798B85D2}">
      <dgm:prSet/>
      <dgm:spPr/>
      <dgm:t>
        <a:bodyPr/>
        <a:lstStyle/>
        <a:p>
          <a:endParaRPr lang="en-US"/>
        </a:p>
      </dgm:t>
    </dgm:pt>
    <dgm:pt modelId="{5A2C2FA3-E7A6-4EF3-B6C7-2FFDFD261747}" type="sibTrans" cxnId="{BA10B2B9-6311-4202-9787-4F1A798B85D2}">
      <dgm:prSet/>
      <dgm:spPr/>
      <dgm:t>
        <a:bodyPr/>
        <a:lstStyle/>
        <a:p>
          <a:endParaRPr lang="en-US"/>
        </a:p>
      </dgm:t>
    </dgm:pt>
    <dgm:pt modelId="{DD4AEF68-45F0-4D16-A5C1-5F5BB41AC210}">
      <dgm:prSet phldrT="[Text]"/>
      <dgm:spPr/>
      <dgm:t>
        <a:bodyPr/>
        <a:lstStyle/>
        <a:p>
          <a:r>
            <a:rPr lang="en-US" dirty="0"/>
            <a:t>     </a:t>
          </a:r>
        </a:p>
      </dgm:t>
    </dgm:pt>
    <dgm:pt modelId="{B4162D08-4D8C-4944-9BE9-7B6219485ACD}" type="parTrans" cxnId="{F06A32F7-58C6-4330-94C4-1AC7601EA8BB}">
      <dgm:prSet/>
      <dgm:spPr/>
      <dgm:t>
        <a:bodyPr/>
        <a:lstStyle/>
        <a:p>
          <a:endParaRPr lang="en-US"/>
        </a:p>
      </dgm:t>
    </dgm:pt>
    <dgm:pt modelId="{5189F6C4-81BE-4E5E-8F1F-35EEBA8D31E3}" type="sibTrans" cxnId="{F06A32F7-58C6-4330-94C4-1AC7601EA8BB}">
      <dgm:prSet/>
      <dgm:spPr/>
      <dgm:t>
        <a:bodyPr/>
        <a:lstStyle/>
        <a:p>
          <a:endParaRPr lang="en-US"/>
        </a:p>
      </dgm:t>
    </dgm:pt>
    <dgm:pt modelId="{4C82F67C-07DA-4BD7-BFA1-FE8EBA79E094}">
      <dgm:prSet phldrT="[Text]"/>
      <dgm:spPr/>
      <dgm:t>
        <a:bodyPr/>
        <a:lstStyle/>
        <a:p>
          <a:r>
            <a:rPr lang="en-US" dirty="0"/>
            <a:t>Predictor Data</a:t>
          </a:r>
        </a:p>
      </dgm:t>
    </dgm:pt>
    <dgm:pt modelId="{BD696962-6EC8-4BA8-B435-AFF9601E9A22}" type="parTrans" cxnId="{AE7E5FA0-B57F-4870-87F9-189A52790C4F}">
      <dgm:prSet/>
      <dgm:spPr/>
      <dgm:t>
        <a:bodyPr/>
        <a:lstStyle/>
        <a:p>
          <a:endParaRPr lang="en-US"/>
        </a:p>
      </dgm:t>
    </dgm:pt>
    <dgm:pt modelId="{C3E911E3-02D6-46FF-9F7B-36AB7BCFDCDB}" type="sibTrans" cxnId="{AE7E5FA0-B57F-4870-87F9-189A52790C4F}">
      <dgm:prSet/>
      <dgm:spPr/>
      <dgm:t>
        <a:bodyPr/>
        <a:lstStyle/>
        <a:p>
          <a:endParaRPr lang="en-US"/>
        </a:p>
      </dgm:t>
    </dgm:pt>
    <dgm:pt modelId="{21B21FBE-215B-4949-BAA9-146019352216}">
      <dgm:prSet phldrT="[Text]"/>
      <dgm:spPr/>
      <dgm:t>
        <a:bodyPr/>
        <a:lstStyle/>
        <a:p>
          <a:r>
            <a:rPr lang="en-US" dirty="0"/>
            <a:t>    </a:t>
          </a:r>
        </a:p>
      </dgm:t>
    </dgm:pt>
    <dgm:pt modelId="{E24025E3-0146-4700-A855-189323CF6F84}" type="parTrans" cxnId="{5808F3B7-6A2D-43E9-8761-5B1FF009DA6D}">
      <dgm:prSet/>
      <dgm:spPr/>
      <dgm:t>
        <a:bodyPr/>
        <a:lstStyle/>
        <a:p>
          <a:endParaRPr lang="en-US"/>
        </a:p>
      </dgm:t>
    </dgm:pt>
    <dgm:pt modelId="{E4CC7997-BB8C-4DD6-9E88-4D00A28C22DC}" type="sibTrans" cxnId="{5808F3B7-6A2D-43E9-8761-5B1FF009DA6D}">
      <dgm:prSet/>
      <dgm:spPr/>
      <dgm:t>
        <a:bodyPr/>
        <a:lstStyle/>
        <a:p>
          <a:endParaRPr lang="en-US"/>
        </a:p>
      </dgm:t>
    </dgm:pt>
    <dgm:pt modelId="{BC110733-160D-4958-A42A-280341E16E76}">
      <dgm:prSet phldrT="[Text]"/>
      <dgm:spPr/>
      <dgm:t>
        <a:bodyPr/>
        <a:lstStyle/>
        <a:p>
          <a:pPr>
            <a:buFontTx/>
            <a:buNone/>
          </a:pPr>
          <a:r>
            <a:rPr lang="en-US" dirty="0">
              <a:solidFill>
                <a:srgbClr val="156082"/>
              </a:solidFill>
            </a:rPr>
            <a:t>Contains comprehensive information gathered from insurance applications. This dataset provides insights into the demographics and other relevant details of households as of the application date, January 1, 2017.</a:t>
          </a:r>
        </a:p>
      </dgm:t>
    </dgm:pt>
    <dgm:pt modelId="{FB2AE579-7A80-4C14-BAA5-6567BFC015E5}" type="parTrans" cxnId="{37DD583C-4276-42DC-8B24-4D9D11B86E5A}">
      <dgm:prSet/>
      <dgm:spPr/>
      <dgm:t>
        <a:bodyPr/>
        <a:lstStyle/>
        <a:p>
          <a:endParaRPr lang="en-US"/>
        </a:p>
      </dgm:t>
    </dgm:pt>
    <dgm:pt modelId="{8F1C0833-CE63-413E-85B2-6AE2D51BD4A3}" type="sibTrans" cxnId="{37DD583C-4276-42DC-8B24-4D9D11B86E5A}">
      <dgm:prSet/>
      <dgm:spPr/>
      <dgm:t>
        <a:bodyPr/>
        <a:lstStyle/>
        <a:p>
          <a:endParaRPr lang="en-US"/>
        </a:p>
      </dgm:t>
    </dgm:pt>
    <dgm:pt modelId="{E9A5BE20-0857-49F7-9950-68138F904643}">
      <dgm:prSet phldrT="[Text]"/>
      <dgm:spPr/>
      <dgm:t>
        <a:bodyPr/>
        <a:lstStyle/>
        <a:p>
          <a:r>
            <a:rPr lang="en-US" dirty="0"/>
            <a:t>Subsequent Loss Experience</a:t>
          </a:r>
        </a:p>
      </dgm:t>
    </dgm:pt>
    <dgm:pt modelId="{E5B91F50-664C-4BFF-8F35-94958AEF60D8}" type="parTrans" cxnId="{1D053DB0-DC44-487E-86B8-DFC61F4B8263}">
      <dgm:prSet/>
      <dgm:spPr/>
      <dgm:t>
        <a:bodyPr/>
        <a:lstStyle/>
        <a:p>
          <a:endParaRPr lang="en-US"/>
        </a:p>
      </dgm:t>
    </dgm:pt>
    <dgm:pt modelId="{092169CF-E5A2-4F2F-8222-8624B6EA939D}" type="sibTrans" cxnId="{1D053DB0-DC44-487E-86B8-DFC61F4B8263}">
      <dgm:prSet/>
      <dgm:spPr/>
      <dgm:t>
        <a:bodyPr/>
        <a:lstStyle/>
        <a:p>
          <a:endParaRPr lang="en-US"/>
        </a:p>
      </dgm:t>
    </dgm:pt>
    <dgm:pt modelId="{A52D7477-F531-4C4A-96A5-B6A72421BFAC}">
      <dgm:prSet phldrT="[Text]"/>
      <dgm:spPr/>
      <dgm:t>
        <a:bodyPr/>
        <a:lstStyle/>
        <a:p>
          <a:r>
            <a:rPr lang="en-US" dirty="0"/>
            <a:t>    </a:t>
          </a:r>
        </a:p>
      </dgm:t>
    </dgm:pt>
    <dgm:pt modelId="{00205AC2-C98A-46E6-BE5F-FD098C46ED90}" type="parTrans" cxnId="{552866F9-B605-4CC2-B5E0-2675FD117B64}">
      <dgm:prSet/>
      <dgm:spPr/>
      <dgm:t>
        <a:bodyPr/>
        <a:lstStyle/>
        <a:p>
          <a:endParaRPr lang="en-US"/>
        </a:p>
      </dgm:t>
    </dgm:pt>
    <dgm:pt modelId="{2522C23B-F3A5-481E-A839-14E116F8D8E5}" type="sibTrans" cxnId="{552866F9-B605-4CC2-B5E0-2675FD117B64}">
      <dgm:prSet/>
      <dgm:spPr/>
      <dgm:t>
        <a:bodyPr/>
        <a:lstStyle/>
        <a:p>
          <a:endParaRPr lang="en-US"/>
        </a:p>
      </dgm:t>
    </dgm:pt>
    <dgm:pt modelId="{456389A7-6C20-42C9-ACE8-852F1BFEDE97}">
      <dgm:prSet phldrT="[Text]"/>
      <dgm:spPr/>
      <dgm:t>
        <a:bodyPr/>
        <a:lstStyle/>
        <a:p>
          <a:pPr>
            <a:buFontTx/>
            <a:buNone/>
          </a:pPr>
          <a:r>
            <a:rPr lang="en-US" dirty="0">
              <a:solidFill>
                <a:srgbClr val="156082"/>
              </a:solidFill>
            </a:rPr>
            <a:t>Encompasses data on the loss experience of the applicants for one year following their application. This includes any claims filed after the application date.</a:t>
          </a:r>
        </a:p>
      </dgm:t>
    </dgm:pt>
    <dgm:pt modelId="{37DF59F5-4EB6-481A-B840-B9A603F6E1B1}" type="parTrans" cxnId="{30FCD064-1944-43DB-A517-D26C5BF7F50A}">
      <dgm:prSet/>
      <dgm:spPr/>
      <dgm:t>
        <a:bodyPr/>
        <a:lstStyle/>
        <a:p>
          <a:endParaRPr lang="en-US"/>
        </a:p>
      </dgm:t>
    </dgm:pt>
    <dgm:pt modelId="{93C5825A-1080-40C7-A16C-4C428A548CEA}" type="sibTrans" cxnId="{30FCD064-1944-43DB-A517-D26C5BF7F50A}">
      <dgm:prSet/>
      <dgm:spPr/>
      <dgm:t>
        <a:bodyPr/>
        <a:lstStyle/>
        <a:p>
          <a:endParaRPr lang="en-US"/>
        </a:p>
      </dgm:t>
    </dgm:pt>
    <dgm:pt modelId="{F04AE76A-266C-4FFA-BBAC-FA415BE38591}">
      <dgm:prSet phldrT="[Text]" custT="1"/>
      <dgm:spPr/>
      <dgm:t>
        <a:bodyPr/>
        <a:lstStyle/>
        <a:p>
          <a:pPr>
            <a:buFontTx/>
            <a:buNone/>
          </a:pPr>
          <a:r>
            <a:rPr lang="en-US" sz="1000" dirty="0"/>
            <a:t>  </a:t>
          </a:r>
          <a:r>
            <a:rPr lang="en-US" sz="1600" dirty="0">
              <a:solidFill>
                <a:srgbClr val="156082"/>
              </a:solidFill>
            </a:rPr>
            <a:t>This dataset includes detailed records of claims filed by existing policyholders. Each record details whether a claim was made by a driver within a household and categorizes the claims as either 'At Fault' or 'Not At Fault.'</a:t>
          </a:r>
          <a:endParaRPr lang="en-US" sz="1000" dirty="0">
            <a:solidFill>
              <a:srgbClr val="156082"/>
            </a:solidFill>
          </a:endParaRPr>
        </a:p>
      </dgm:t>
    </dgm:pt>
    <dgm:pt modelId="{AB2606B2-3F7D-457C-B3B2-4828497CAB67}" type="sibTrans" cxnId="{66FAE634-4437-4336-9664-F5829FF4F198}">
      <dgm:prSet/>
      <dgm:spPr/>
      <dgm:t>
        <a:bodyPr/>
        <a:lstStyle/>
        <a:p>
          <a:endParaRPr lang="en-US"/>
        </a:p>
      </dgm:t>
    </dgm:pt>
    <dgm:pt modelId="{B378DD9D-FC80-4A67-9CBC-BACB0A555EFE}" type="parTrans" cxnId="{66FAE634-4437-4336-9664-F5829FF4F198}">
      <dgm:prSet/>
      <dgm:spPr/>
      <dgm:t>
        <a:bodyPr/>
        <a:lstStyle/>
        <a:p>
          <a:endParaRPr lang="en-US"/>
        </a:p>
      </dgm:t>
    </dgm:pt>
    <dgm:pt modelId="{C481BDE5-9AAF-403B-91CD-69196410533D}" type="pres">
      <dgm:prSet presAssocID="{BED9C93F-8F6C-4523-93C7-8DA1C1DFF922}" presName="Name0" presStyleCnt="0">
        <dgm:presLayoutVars>
          <dgm:chMax/>
          <dgm:chPref val="3"/>
          <dgm:dir/>
          <dgm:animOne val="branch"/>
          <dgm:animLvl val="lvl"/>
        </dgm:presLayoutVars>
      </dgm:prSet>
      <dgm:spPr/>
    </dgm:pt>
    <dgm:pt modelId="{4998307B-38C8-4838-9CC9-438E5A451053}" type="pres">
      <dgm:prSet presAssocID="{CA8EEC6D-510D-450A-BC01-3C1CF460D426}" presName="composite" presStyleCnt="0"/>
      <dgm:spPr/>
    </dgm:pt>
    <dgm:pt modelId="{F2EA6D82-2BED-4376-BD5D-0BFB6D05E739}" type="pres">
      <dgm:prSet presAssocID="{CA8EEC6D-510D-450A-BC01-3C1CF460D426}" presName="FirstChild" presStyleLbl="revTx" presStyleIdx="0" presStyleCnt="6">
        <dgm:presLayoutVars>
          <dgm:chMax val="0"/>
          <dgm:chPref val="0"/>
          <dgm:bulletEnabled val="1"/>
        </dgm:presLayoutVars>
      </dgm:prSet>
      <dgm:spPr/>
    </dgm:pt>
    <dgm:pt modelId="{3137B37E-634D-4B04-8A4E-2483809B4664}" type="pres">
      <dgm:prSet presAssocID="{CA8EEC6D-510D-450A-BC01-3C1CF460D426}" presName="Parent" presStyleLbl="alignNode1" presStyleIdx="0" presStyleCnt="3">
        <dgm:presLayoutVars>
          <dgm:chMax val="3"/>
          <dgm:chPref val="3"/>
          <dgm:bulletEnabled val="1"/>
        </dgm:presLayoutVars>
      </dgm:prSet>
      <dgm:spPr/>
    </dgm:pt>
    <dgm:pt modelId="{CB8D597F-586E-4776-B3D9-ACC149EA4A97}" type="pres">
      <dgm:prSet presAssocID="{CA8EEC6D-510D-450A-BC01-3C1CF460D426}" presName="Accent" presStyleLbl="parChTrans1D1" presStyleIdx="0" presStyleCnt="3"/>
      <dgm:spPr/>
    </dgm:pt>
    <dgm:pt modelId="{27DB0A5D-A016-4F00-9568-40929C5DC4C7}" type="pres">
      <dgm:prSet presAssocID="{CA8EEC6D-510D-450A-BC01-3C1CF460D426}" presName="Child" presStyleLbl="revTx" presStyleIdx="1" presStyleCnt="6">
        <dgm:presLayoutVars>
          <dgm:chMax val="0"/>
          <dgm:chPref val="0"/>
          <dgm:bulletEnabled val="1"/>
        </dgm:presLayoutVars>
      </dgm:prSet>
      <dgm:spPr/>
    </dgm:pt>
    <dgm:pt modelId="{53B89D5A-4E5E-48E6-877B-170D32884E7E}" type="pres">
      <dgm:prSet presAssocID="{5A2C2FA3-E7A6-4EF3-B6C7-2FFDFD261747}" presName="sibTrans" presStyleCnt="0"/>
      <dgm:spPr/>
    </dgm:pt>
    <dgm:pt modelId="{395F1A33-FEDD-4782-99AE-CF85DEE04AA6}" type="pres">
      <dgm:prSet presAssocID="{4C82F67C-07DA-4BD7-BFA1-FE8EBA79E094}" presName="composite" presStyleCnt="0"/>
      <dgm:spPr/>
    </dgm:pt>
    <dgm:pt modelId="{7EE8023A-BBC2-4BB2-BAC0-0FE94A9738F3}" type="pres">
      <dgm:prSet presAssocID="{4C82F67C-07DA-4BD7-BFA1-FE8EBA79E094}" presName="FirstChild" presStyleLbl="revTx" presStyleIdx="2" presStyleCnt="6">
        <dgm:presLayoutVars>
          <dgm:chMax val="0"/>
          <dgm:chPref val="0"/>
          <dgm:bulletEnabled val="1"/>
        </dgm:presLayoutVars>
      </dgm:prSet>
      <dgm:spPr/>
    </dgm:pt>
    <dgm:pt modelId="{0BE984FF-8B3B-4607-BCC6-47EF030749DB}" type="pres">
      <dgm:prSet presAssocID="{4C82F67C-07DA-4BD7-BFA1-FE8EBA79E094}" presName="Parent" presStyleLbl="alignNode1" presStyleIdx="1" presStyleCnt="3">
        <dgm:presLayoutVars>
          <dgm:chMax val="3"/>
          <dgm:chPref val="3"/>
          <dgm:bulletEnabled val="1"/>
        </dgm:presLayoutVars>
      </dgm:prSet>
      <dgm:spPr/>
    </dgm:pt>
    <dgm:pt modelId="{8C6DA7DC-BEC4-48FE-BEB9-BD5081705C3C}" type="pres">
      <dgm:prSet presAssocID="{4C82F67C-07DA-4BD7-BFA1-FE8EBA79E094}" presName="Accent" presStyleLbl="parChTrans1D1" presStyleIdx="1" presStyleCnt="3"/>
      <dgm:spPr/>
    </dgm:pt>
    <dgm:pt modelId="{1C3CE15A-FDA8-4451-BA2A-32C227EF1625}" type="pres">
      <dgm:prSet presAssocID="{4C82F67C-07DA-4BD7-BFA1-FE8EBA79E094}" presName="Child" presStyleLbl="revTx" presStyleIdx="3" presStyleCnt="6">
        <dgm:presLayoutVars>
          <dgm:chMax val="0"/>
          <dgm:chPref val="0"/>
          <dgm:bulletEnabled val="1"/>
        </dgm:presLayoutVars>
      </dgm:prSet>
      <dgm:spPr/>
    </dgm:pt>
    <dgm:pt modelId="{A279C953-0CCF-4702-AAF2-B461E728139A}" type="pres">
      <dgm:prSet presAssocID="{C3E911E3-02D6-46FF-9F7B-36AB7BCFDCDB}" presName="sibTrans" presStyleCnt="0"/>
      <dgm:spPr/>
    </dgm:pt>
    <dgm:pt modelId="{FF024ED4-3EA4-4ABF-A634-7FB990433B18}" type="pres">
      <dgm:prSet presAssocID="{E9A5BE20-0857-49F7-9950-68138F904643}" presName="composite" presStyleCnt="0"/>
      <dgm:spPr/>
    </dgm:pt>
    <dgm:pt modelId="{6B947374-FEDD-4284-82BE-ABEC8862A7D3}" type="pres">
      <dgm:prSet presAssocID="{E9A5BE20-0857-49F7-9950-68138F904643}" presName="FirstChild" presStyleLbl="revTx" presStyleIdx="4" presStyleCnt="6">
        <dgm:presLayoutVars>
          <dgm:chMax val="0"/>
          <dgm:chPref val="0"/>
          <dgm:bulletEnabled val="1"/>
        </dgm:presLayoutVars>
      </dgm:prSet>
      <dgm:spPr/>
    </dgm:pt>
    <dgm:pt modelId="{56E91E04-1A42-4F8E-AC5B-EA71BF75C10F}" type="pres">
      <dgm:prSet presAssocID="{E9A5BE20-0857-49F7-9950-68138F904643}" presName="Parent" presStyleLbl="alignNode1" presStyleIdx="2" presStyleCnt="3">
        <dgm:presLayoutVars>
          <dgm:chMax val="3"/>
          <dgm:chPref val="3"/>
          <dgm:bulletEnabled val="1"/>
        </dgm:presLayoutVars>
      </dgm:prSet>
      <dgm:spPr/>
    </dgm:pt>
    <dgm:pt modelId="{9D1A8C92-745E-459D-8DB1-30C6BC7AD882}" type="pres">
      <dgm:prSet presAssocID="{E9A5BE20-0857-49F7-9950-68138F904643}" presName="Accent" presStyleLbl="parChTrans1D1" presStyleIdx="2" presStyleCnt="3"/>
      <dgm:spPr/>
    </dgm:pt>
    <dgm:pt modelId="{EAFDD556-A618-4BF5-8D9E-7C3564AC517A}" type="pres">
      <dgm:prSet presAssocID="{E9A5BE20-0857-49F7-9950-68138F904643}" presName="Child" presStyleLbl="revTx" presStyleIdx="5" presStyleCnt="6">
        <dgm:presLayoutVars>
          <dgm:chMax val="0"/>
          <dgm:chPref val="0"/>
          <dgm:bulletEnabled val="1"/>
        </dgm:presLayoutVars>
      </dgm:prSet>
      <dgm:spPr/>
    </dgm:pt>
  </dgm:ptLst>
  <dgm:cxnLst>
    <dgm:cxn modelId="{E32EB605-F729-4665-B8B4-32562CC0938C}" type="presOf" srcId="{BED9C93F-8F6C-4523-93C7-8DA1C1DFF922}" destId="{C481BDE5-9AAF-403B-91CD-69196410533D}" srcOrd="0" destOrd="0" presId="urn:microsoft.com/office/officeart/2011/layout/TabList"/>
    <dgm:cxn modelId="{E39F9A20-5404-48B0-A059-C0B456C2BDEB}" type="presOf" srcId="{456389A7-6C20-42C9-ACE8-852F1BFEDE97}" destId="{EAFDD556-A618-4BF5-8D9E-7C3564AC517A}" srcOrd="0" destOrd="0" presId="urn:microsoft.com/office/officeart/2011/layout/TabList"/>
    <dgm:cxn modelId="{66FAE634-4437-4336-9664-F5829FF4F198}" srcId="{CA8EEC6D-510D-450A-BC01-3C1CF460D426}" destId="{F04AE76A-266C-4FFA-BBAC-FA415BE38591}" srcOrd="1" destOrd="0" parTransId="{B378DD9D-FC80-4A67-9CBC-BACB0A555EFE}" sibTransId="{AB2606B2-3F7D-457C-B3B2-4828497CAB67}"/>
    <dgm:cxn modelId="{37DD583C-4276-42DC-8B24-4D9D11B86E5A}" srcId="{4C82F67C-07DA-4BD7-BFA1-FE8EBA79E094}" destId="{BC110733-160D-4958-A42A-280341E16E76}" srcOrd="1" destOrd="0" parTransId="{FB2AE579-7A80-4C14-BAA5-6567BFC015E5}" sibTransId="{8F1C0833-CE63-413E-85B2-6AE2D51BD4A3}"/>
    <dgm:cxn modelId="{EF7DCB43-9E6B-4892-9F6C-21CC5A1FD474}" type="presOf" srcId="{E9A5BE20-0857-49F7-9950-68138F904643}" destId="{56E91E04-1A42-4F8E-AC5B-EA71BF75C10F}" srcOrd="0" destOrd="0" presId="urn:microsoft.com/office/officeart/2011/layout/TabList"/>
    <dgm:cxn modelId="{30FCD064-1944-43DB-A517-D26C5BF7F50A}" srcId="{E9A5BE20-0857-49F7-9950-68138F904643}" destId="{456389A7-6C20-42C9-ACE8-852F1BFEDE97}" srcOrd="1" destOrd="0" parTransId="{37DF59F5-4EB6-481A-B840-B9A603F6E1B1}" sibTransId="{93C5825A-1080-40C7-A16C-4C428A548CEA}"/>
    <dgm:cxn modelId="{8A7DC267-8F59-4860-BD51-8666F2C7255C}" type="presOf" srcId="{F04AE76A-266C-4FFA-BBAC-FA415BE38591}" destId="{27DB0A5D-A016-4F00-9568-40929C5DC4C7}" srcOrd="0" destOrd="0" presId="urn:microsoft.com/office/officeart/2011/layout/TabList"/>
    <dgm:cxn modelId="{E5C1B674-4302-4B67-AD88-F03A360FB84B}" type="presOf" srcId="{CA8EEC6D-510D-450A-BC01-3C1CF460D426}" destId="{3137B37E-634D-4B04-8A4E-2483809B4664}" srcOrd="0" destOrd="0" presId="urn:microsoft.com/office/officeart/2011/layout/TabList"/>
    <dgm:cxn modelId="{ACBA0C9E-3626-414B-AB7F-E6CC1E6F50B2}" type="presOf" srcId="{A52D7477-F531-4C4A-96A5-B6A72421BFAC}" destId="{6B947374-FEDD-4284-82BE-ABEC8862A7D3}" srcOrd="0" destOrd="0" presId="urn:microsoft.com/office/officeart/2011/layout/TabList"/>
    <dgm:cxn modelId="{AE7E5FA0-B57F-4870-87F9-189A52790C4F}" srcId="{BED9C93F-8F6C-4523-93C7-8DA1C1DFF922}" destId="{4C82F67C-07DA-4BD7-BFA1-FE8EBA79E094}" srcOrd="1" destOrd="0" parTransId="{BD696962-6EC8-4BA8-B435-AFF9601E9A22}" sibTransId="{C3E911E3-02D6-46FF-9F7B-36AB7BCFDCDB}"/>
    <dgm:cxn modelId="{1D053DB0-DC44-487E-86B8-DFC61F4B8263}" srcId="{BED9C93F-8F6C-4523-93C7-8DA1C1DFF922}" destId="{E9A5BE20-0857-49F7-9950-68138F904643}" srcOrd="2" destOrd="0" parTransId="{E5B91F50-664C-4BFF-8F35-94958AEF60D8}" sibTransId="{092169CF-E5A2-4F2F-8222-8624B6EA939D}"/>
    <dgm:cxn modelId="{FE2A7CB1-B2EE-4075-90BA-35B40DED99B3}" type="presOf" srcId="{4C82F67C-07DA-4BD7-BFA1-FE8EBA79E094}" destId="{0BE984FF-8B3B-4607-BCC6-47EF030749DB}" srcOrd="0" destOrd="0" presId="urn:microsoft.com/office/officeart/2011/layout/TabList"/>
    <dgm:cxn modelId="{5808F3B7-6A2D-43E9-8761-5B1FF009DA6D}" srcId="{4C82F67C-07DA-4BD7-BFA1-FE8EBA79E094}" destId="{21B21FBE-215B-4949-BAA9-146019352216}" srcOrd="0" destOrd="0" parTransId="{E24025E3-0146-4700-A855-189323CF6F84}" sibTransId="{E4CC7997-BB8C-4DD6-9E88-4D00A28C22DC}"/>
    <dgm:cxn modelId="{BA10B2B9-6311-4202-9787-4F1A798B85D2}" srcId="{BED9C93F-8F6C-4523-93C7-8DA1C1DFF922}" destId="{CA8EEC6D-510D-450A-BC01-3C1CF460D426}" srcOrd="0" destOrd="0" parTransId="{689BFF3F-9E86-426E-8024-05B229C5708C}" sibTransId="{5A2C2FA3-E7A6-4EF3-B6C7-2FFDFD261747}"/>
    <dgm:cxn modelId="{583A4BBF-E056-4A1A-BD67-D22423821073}" type="presOf" srcId="{DD4AEF68-45F0-4D16-A5C1-5F5BB41AC210}" destId="{F2EA6D82-2BED-4376-BD5D-0BFB6D05E739}" srcOrd="0" destOrd="0" presId="urn:microsoft.com/office/officeart/2011/layout/TabList"/>
    <dgm:cxn modelId="{3E8096E5-7D8B-4A28-8F26-FF1A24C29627}" type="presOf" srcId="{21B21FBE-215B-4949-BAA9-146019352216}" destId="{7EE8023A-BBC2-4BB2-BAC0-0FE94A9738F3}" srcOrd="0" destOrd="0" presId="urn:microsoft.com/office/officeart/2011/layout/TabList"/>
    <dgm:cxn modelId="{704817ED-EC5C-4FD5-8E93-3F2AFF642B05}" type="presOf" srcId="{BC110733-160D-4958-A42A-280341E16E76}" destId="{1C3CE15A-FDA8-4451-BA2A-32C227EF1625}" srcOrd="0" destOrd="0" presId="urn:microsoft.com/office/officeart/2011/layout/TabList"/>
    <dgm:cxn modelId="{F06A32F7-58C6-4330-94C4-1AC7601EA8BB}" srcId="{CA8EEC6D-510D-450A-BC01-3C1CF460D426}" destId="{DD4AEF68-45F0-4D16-A5C1-5F5BB41AC210}" srcOrd="0" destOrd="0" parTransId="{B4162D08-4D8C-4944-9BE9-7B6219485ACD}" sibTransId="{5189F6C4-81BE-4E5E-8F1F-35EEBA8D31E3}"/>
    <dgm:cxn modelId="{552866F9-B605-4CC2-B5E0-2675FD117B64}" srcId="{E9A5BE20-0857-49F7-9950-68138F904643}" destId="{A52D7477-F531-4C4A-96A5-B6A72421BFAC}" srcOrd="0" destOrd="0" parTransId="{00205AC2-C98A-46E6-BE5F-FD098C46ED90}" sibTransId="{2522C23B-F3A5-481E-A839-14E116F8D8E5}"/>
    <dgm:cxn modelId="{8E73B153-F333-4DC8-B682-8F4E1DF3D56F}" type="presParOf" srcId="{C481BDE5-9AAF-403B-91CD-69196410533D}" destId="{4998307B-38C8-4838-9CC9-438E5A451053}" srcOrd="0" destOrd="0" presId="urn:microsoft.com/office/officeart/2011/layout/TabList"/>
    <dgm:cxn modelId="{B1E2AE92-E9FC-4658-88CE-CB2ECDDED238}" type="presParOf" srcId="{4998307B-38C8-4838-9CC9-438E5A451053}" destId="{F2EA6D82-2BED-4376-BD5D-0BFB6D05E739}" srcOrd="0" destOrd="0" presId="urn:microsoft.com/office/officeart/2011/layout/TabList"/>
    <dgm:cxn modelId="{9FEF546D-EBCE-4F26-8014-21A6C34F3D44}" type="presParOf" srcId="{4998307B-38C8-4838-9CC9-438E5A451053}" destId="{3137B37E-634D-4B04-8A4E-2483809B4664}" srcOrd="1" destOrd="0" presId="urn:microsoft.com/office/officeart/2011/layout/TabList"/>
    <dgm:cxn modelId="{3A1FCF58-A134-47A2-AF31-5C9979BBBB7C}" type="presParOf" srcId="{4998307B-38C8-4838-9CC9-438E5A451053}" destId="{CB8D597F-586E-4776-B3D9-ACC149EA4A97}" srcOrd="2" destOrd="0" presId="urn:microsoft.com/office/officeart/2011/layout/TabList"/>
    <dgm:cxn modelId="{17B5F70C-701D-4DCA-AC87-F32010FE50D2}" type="presParOf" srcId="{C481BDE5-9AAF-403B-91CD-69196410533D}" destId="{27DB0A5D-A016-4F00-9568-40929C5DC4C7}" srcOrd="1" destOrd="0" presId="urn:microsoft.com/office/officeart/2011/layout/TabList"/>
    <dgm:cxn modelId="{B1FA8FC9-B7CB-41B1-A811-EF29F5833DFE}" type="presParOf" srcId="{C481BDE5-9AAF-403B-91CD-69196410533D}" destId="{53B89D5A-4E5E-48E6-877B-170D32884E7E}" srcOrd="2" destOrd="0" presId="urn:microsoft.com/office/officeart/2011/layout/TabList"/>
    <dgm:cxn modelId="{1EAC8B19-CF65-4171-B5D2-03BF5A8D63F1}" type="presParOf" srcId="{C481BDE5-9AAF-403B-91CD-69196410533D}" destId="{395F1A33-FEDD-4782-99AE-CF85DEE04AA6}" srcOrd="3" destOrd="0" presId="urn:microsoft.com/office/officeart/2011/layout/TabList"/>
    <dgm:cxn modelId="{EF3133B4-F5F8-4A1C-B48C-39C4CDFC50E8}" type="presParOf" srcId="{395F1A33-FEDD-4782-99AE-CF85DEE04AA6}" destId="{7EE8023A-BBC2-4BB2-BAC0-0FE94A9738F3}" srcOrd="0" destOrd="0" presId="urn:microsoft.com/office/officeart/2011/layout/TabList"/>
    <dgm:cxn modelId="{A7034E96-0A68-442C-BB01-A9F51E0B3157}" type="presParOf" srcId="{395F1A33-FEDD-4782-99AE-CF85DEE04AA6}" destId="{0BE984FF-8B3B-4607-BCC6-47EF030749DB}" srcOrd="1" destOrd="0" presId="urn:microsoft.com/office/officeart/2011/layout/TabList"/>
    <dgm:cxn modelId="{65887D2A-4D67-4611-B4BE-4145902C8C19}" type="presParOf" srcId="{395F1A33-FEDD-4782-99AE-CF85DEE04AA6}" destId="{8C6DA7DC-BEC4-48FE-BEB9-BD5081705C3C}" srcOrd="2" destOrd="0" presId="urn:microsoft.com/office/officeart/2011/layout/TabList"/>
    <dgm:cxn modelId="{E077F794-78E6-4A3F-B300-86E3600B4447}" type="presParOf" srcId="{C481BDE5-9AAF-403B-91CD-69196410533D}" destId="{1C3CE15A-FDA8-4451-BA2A-32C227EF1625}" srcOrd="4" destOrd="0" presId="urn:microsoft.com/office/officeart/2011/layout/TabList"/>
    <dgm:cxn modelId="{F0A54913-3654-4033-AD4C-8BBFB4CCAF6D}" type="presParOf" srcId="{C481BDE5-9AAF-403B-91CD-69196410533D}" destId="{A279C953-0CCF-4702-AAF2-B461E728139A}" srcOrd="5" destOrd="0" presId="urn:microsoft.com/office/officeart/2011/layout/TabList"/>
    <dgm:cxn modelId="{5F36CE69-9D45-4503-AA6E-29C67A369472}" type="presParOf" srcId="{C481BDE5-9AAF-403B-91CD-69196410533D}" destId="{FF024ED4-3EA4-4ABF-A634-7FB990433B18}" srcOrd="6" destOrd="0" presId="urn:microsoft.com/office/officeart/2011/layout/TabList"/>
    <dgm:cxn modelId="{C0FF1032-0516-4B82-972A-615169CEF0D4}" type="presParOf" srcId="{FF024ED4-3EA4-4ABF-A634-7FB990433B18}" destId="{6B947374-FEDD-4284-82BE-ABEC8862A7D3}" srcOrd="0" destOrd="0" presId="urn:microsoft.com/office/officeart/2011/layout/TabList"/>
    <dgm:cxn modelId="{87F3B67A-6771-4E82-B21A-33F38360C55C}" type="presParOf" srcId="{FF024ED4-3EA4-4ABF-A634-7FB990433B18}" destId="{56E91E04-1A42-4F8E-AC5B-EA71BF75C10F}" srcOrd="1" destOrd="0" presId="urn:microsoft.com/office/officeart/2011/layout/TabList"/>
    <dgm:cxn modelId="{C55201AF-9378-4CAD-8E5E-B64E3A9D45D9}" type="presParOf" srcId="{FF024ED4-3EA4-4ABF-A634-7FB990433B18}" destId="{9D1A8C92-745E-459D-8DB1-30C6BC7AD882}" srcOrd="2" destOrd="0" presId="urn:microsoft.com/office/officeart/2011/layout/TabList"/>
    <dgm:cxn modelId="{1D7D7CCD-A8CD-458E-9ADD-B06C7B32308A}" type="presParOf" srcId="{C481BDE5-9AAF-403B-91CD-69196410533D}" destId="{EAFDD556-A618-4BF5-8D9E-7C3564AC517A}" srcOrd="7" destOrd="0" presId="urn:microsoft.com/office/officeart/2011/layout/Tab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16623B8-E121-4762-8A69-D271C2F4F0E7}" type="doc">
      <dgm:prSet loTypeId="urn:microsoft.com/office/officeart/2005/8/layout/hChevron3" loCatId="process" qsTypeId="urn:microsoft.com/office/officeart/2005/8/quickstyle/simple1" qsCatId="simple" csTypeId="urn:microsoft.com/office/officeart/2005/8/colors/accent2_5" csCatId="accent2" phldr="1"/>
      <dgm:spPr/>
    </dgm:pt>
    <dgm:pt modelId="{0B787423-69B0-4929-AE68-BFAC275F8EBE}">
      <dgm:prSet phldrT="[Text]" custT="1"/>
      <dgm:spPr/>
      <dgm:t>
        <a:bodyPr/>
        <a:lstStyle/>
        <a:p>
          <a:r>
            <a:rPr lang="en-US" sz="1050" dirty="0"/>
            <a:t>Business Understanding</a:t>
          </a:r>
        </a:p>
      </dgm:t>
    </dgm:pt>
    <dgm:pt modelId="{C8CD1131-2CCB-4203-B356-43EC56603CC4}" type="parTrans" cxnId="{915B6749-6C0A-4006-9241-73A611D6752E}">
      <dgm:prSet/>
      <dgm:spPr/>
      <dgm:t>
        <a:bodyPr/>
        <a:lstStyle/>
        <a:p>
          <a:endParaRPr lang="en-US" sz="1100"/>
        </a:p>
      </dgm:t>
    </dgm:pt>
    <dgm:pt modelId="{AAE36E50-FFAB-42C2-BC00-4A2884C94F04}" type="sibTrans" cxnId="{915B6749-6C0A-4006-9241-73A611D6752E}">
      <dgm:prSet/>
      <dgm:spPr/>
      <dgm:t>
        <a:bodyPr/>
        <a:lstStyle/>
        <a:p>
          <a:endParaRPr lang="en-US" sz="1100"/>
        </a:p>
      </dgm:t>
    </dgm:pt>
    <dgm:pt modelId="{E37A745B-6A43-46F5-BACD-7795D497CE02}">
      <dgm:prSet phldrT="[Text]" custT="1"/>
      <dgm:spPr>
        <a:solidFill>
          <a:srgbClr val="FFC000">
            <a:alpha val="80000"/>
          </a:srgbClr>
        </a:solidFill>
      </dgm:spPr>
      <dgm:t>
        <a:bodyPr/>
        <a:lstStyle/>
        <a:p>
          <a:r>
            <a:rPr lang="en-US" sz="1050" b="1" dirty="0">
              <a:solidFill>
                <a:schemeClr val="tx2">
                  <a:lumMod val="50000"/>
                </a:schemeClr>
              </a:solidFill>
            </a:rPr>
            <a:t>Data Understanding</a:t>
          </a:r>
        </a:p>
      </dgm:t>
    </dgm:pt>
    <dgm:pt modelId="{457FEF72-6638-4334-A790-3DF560AD5B4C}" type="parTrans" cxnId="{5AE2AF04-AC1B-4E70-B594-628BBD0F87EF}">
      <dgm:prSet/>
      <dgm:spPr/>
      <dgm:t>
        <a:bodyPr/>
        <a:lstStyle/>
        <a:p>
          <a:endParaRPr lang="en-US" sz="1100"/>
        </a:p>
      </dgm:t>
    </dgm:pt>
    <dgm:pt modelId="{75E6A750-2444-4D50-87E7-B38F2443FE37}" type="sibTrans" cxnId="{5AE2AF04-AC1B-4E70-B594-628BBD0F87EF}">
      <dgm:prSet/>
      <dgm:spPr/>
      <dgm:t>
        <a:bodyPr/>
        <a:lstStyle/>
        <a:p>
          <a:endParaRPr lang="en-US" sz="1100"/>
        </a:p>
      </dgm:t>
    </dgm:pt>
    <dgm:pt modelId="{6ABE119E-C772-4DC3-A470-1368072C3AFA}">
      <dgm:prSet phldrT="[Text]" custT="1"/>
      <dgm:spPr/>
      <dgm:t>
        <a:bodyPr/>
        <a:lstStyle/>
        <a:p>
          <a:r>
            <a:rPr lang="en-US" sz="1050"/>
            <a:t>Data Preparation</a:t>
          </a:r>
          <a:endParaRPr lang="en-US" sz="1050" dirty="0"/>
        </a:p>
      </dgm:t>
    </dgm:pt>
    <dgm:pt modelId="{F17B6F0A-A238-44E8-A875-9D69A70715ED}" type="parTrans" cxnId="{1F84D317-80E8-42F5-A062-A8B693603ABA}">
      <dgm:prSet/>
      <dgm:spPr/>
      <dgm:t>
        <a:bodyPr/>
        <a:lstStyle/>
        <a:p>
          <a:endParaRPr lang="en-US" sz="1100"/>
        </a:p>
      </dgm:t>
    </dgm:pt>
    <dgm:pt modelId="{142401C0-CBC6-4D0B-A143-CA7F947C0D3A}" type="sibTrans" cxnId="{1F84D317-80E8-42F5-A062-A8B693603ABA}">
      <dgm:prSet/>
      <dgm:spPr/>
      <dgm:t>
        <a:bodyPr/>
        <a:lstStyle/>
        <a:p>
          <a:endParaRPr lang="en-US" sz="1100"/>
        </a:p>
      </dgm:t>
    </dgm:pt>
    <dgm:pt modelId="{893D7A55-5D1E-4A4A-9BD0-C48DA6484D75}">
      <dgm:prSet phldrT="[Text]" custT="1"/>
      <dgm:spPr/>
      <dgm:t>
        <a:bodyPr/>
        <a:lstStyle/>
        <a:p>
          <a:r>
            <a:rPr lang="en-US" sz="1050" dirty="0"/>
            <a:t>Model Building</a:t>
          </a:r>
        </a:p>
      </dgm:t>
    </dgm:pt>
    <dgm:pt modelId="{51EB41DD-ACA6-457B-85B4-8A3A751AC1D7}" type="parTrans" cxnId="{AC23BEC8-6CEB-480A-BE3B-7A9D85DA20DD}">
      <dgm:prSet/>
      <dgm:spPr/>
      <dgm:t>
        <a:bodyPr/>
        <a:lstStyle/>
        <a:p>
          <a:endParaRPr lang="en-US" sz="1600"/>
        </a:p>
      </dgm:t>
    </dgm:pt>
    <dgm:pt modelId="{1EB14C93-AA68-4CB0-AD4F-F2FC2E132D13}" type="sibTrans" cxnId="{AC23BEC8-6CEB-480A-BE3B-7A9D85DA20DD}">
      <dgm:prSet/>
      <dgm:spPr/>
      <dgm:t>
        <a:bodyPr/>
        <a:lstStyle/>
        <a:p>
          <a:endParaRPr lang="en-US" sz="1600"/>
        </a:p>
      </dgm:t>
    </dgm:pt>
    <dgm:pt modelId="{994B1D14-1DDA-4BD7-9848-EECE4A73B00D}">
      <dgm:prSet phldrT="[Text]" custT="1"/>
      <dgm:spPr/>
      <dgm:t>
        <a:bodyPr/>
        <a:lstStyle/>
        <a:p>
          <a:r>
            <a:rPr lang="en-US" sz="1050" dirty="0"/>
            <a:t>Evaluating Model</a:t>
          </a:r>
        </a:p>
      </dgm:t>
    </dgm:pt>
    <dgm:pt modelId="{C78F70B1-BA99-41E1-B08E-84D2AFF5696A}" type="parTrans" cxnId="{87FCB46A-0AD6-4425-A3E5-53F93D6AE769}">
      <dgm:prSet/>
      <dgm:spPr/>
      <dgm:t>
        <a:bodyPr/>
        <a:lstStyle/>
        <a:p>
          <a:endParaRPr lang="en-US" sz="1600"/>
        </a:p>
      </dgm:t>
    </dgm:pt>
    <dgm:pt modelId="{3665D41D-27F6-4407-92B7-EB7A80601B8E}" type="sibTrans" cxnId="{87FCB46A-0AD6-4425-A3E5-53F93D6AE769}">
      <dgm:prSet/>
      <dgm:spPr/>
      <dgm:t>
        <a:bodyPr/>
        <a:lstStyle/>
        <a:p>
          <a:endParaRPr lang="en-US" sz="1600"/>
        </a:p>
      </dgm:t>
    </dgm:pt>
    <dgm:pt modelId="{81EDC748-00B4-4C80-B241-25280C0A4CD9}" type="pres">
      <dgm:prSet presAssocID="{016623B8-E121-4762-8A69-D271C2F4F0E7}" presName="Name0" presStyleCnt="0">
        <dgm:presLayoutVars>
          <dgm:dir/>
          <dgm:resizeHandles val="exact"/>
        </dgm:presLayoutVars>
      </dgm:prSet>
      <dgm:spPr/>
    </dgm:pt>
    <dgm:pt modelId="{9639EB82-DD34-4377-B470-FC4FDF163BA1}" type="pres">
      <dgm:prSet presAssocID="{0B787423-69B0-4929-AE68-BFAC275F8EBE}" presName="parTxOnly" presStyleLbl="node1" presStyleIdx="0" presStyleCnt="5">
        <dgm:presLayoutVars>
          <dgm:bulletEnabled val="1"/>
        </dgm:presLayoutVars>
      </dgm:prSet>
      <dgm:spPr/>
    </dgm:pt>
    <dgm:pt modelId="{2F20016B-5C11-4AA3-91FA-45CDE58178F8}" type="pres">
      <dgm:prSet presAssocID="{AAE36E50-FFAB-42C2-BC00-4A2884C94F04}" presName="parSpace" presStyleCnt="0"/>
      <dgm:spPr/>
    </dgm:pt>
    <dgm:pt modelId="{D56C6A0D-8BC0-4699-8D9E-A9078CF21966}" type="pres">
      <dgm:prSet presAssocID="{E37A745B-6A43-46F5-BACD-7795D497CE02}" presName="parTxOnly" presStyleLbl="node1" presStyleIdx="1" presStyleCnt="5" custScaleX="111953">
        <dgm:presLayoutVars>
          <dgm:bulletEnabled val="1"/>
        </dgm:presLayoutVars>
      </dgm:prSet>
      <dgm:spPr/>
    </dgm:pt>
    <dgm:pt modelId="{C67F0BBE-5E20-4168-B2A6-A8977CEF30A6}" type="pres">
      <dgm:prSet presAssocID="{75E6A750-2444-4D50-87E7-B38F2443FE37}" presName="parSpace" presStyleCnt="0"/>
      <dgm:spPr/>
    </dgm:pt>
    <dgm:pt modelId="{B6E8165A-1E8C-48AE-B1A9-D5A705B2C420}" type="pres">
      <dgm:prSet presAssocID="{6ABE119E-C772-4DC3-A470-1368072C3AFA}" presName="parTxOnly" presStyleLbl="node1" presStyleIdx="2" presStyleCnt="5">
        <dgm:presLayoutVars>
          <dgm:bulletEnabled val="1"/>
        </dgm:presLayoutVars>
      </dgm:prSet>
      <dgm:spPr/>
    </dgm:pt>
    <dgm:pt modelId="{C7C61A95-14D9-4273-A399-EF5E70381F5B}" type="pres">
      <dgm:prSet presAssocID="{142401C0-CBC6-4D0B-A143-CA7F947C0D3A}" presName="parSpace" presStyleCnt="0"/>
      <dgm:spPr/>
    </dgm:pt>
    <dgm:pt modelId="{9C481F39-6A31-43EA-8AAD-F5B2E1EB5C97}" type="pres">
      <dgm:prSet presAssocID="{893D7A55-5D1E-4A4A-9BD0-C48DA6484D75}" presName="parTxOnly" presStyleLbl="node1" presStyleIdx="3" presStyleCnt="5">
        <dgm:presLayoutVars>
          <dgm:bulletEnabled val="1"/>
        </dgm:presLayoutVars>
      </dgm:prSet>
      <dgm:spPr/>
    </dgm:pt>
    <dgm:pt modelId="{8E4F7C17-0A4D-4690-AB4E-D26FD013137B}" type="pres">
      <dgm:prSet presAssocID="{1EB14C93-AA68-4CB0-AD4F-F2FC2E132D13}" presName="parSpace" presStyleCnt="0"/>
      <dgm:spPr/>
    </dgm:pt>
    <dgm:pt modelId="{1ABA7D26-C31D-4A89-95A1-2E8D3B566F3F}" type="pres">
      <dgm:prSet presAssocID="{994B1D14-1DDA-4BD7-9848-EECE4A73B00D}" presName="parTxOnly" presStyleLbl="node1" presStyleIdx="4" presStyleCnt="5">
        <dgm:presLayoutVars>
          <dgm:bulletEnabled val="1"/>
        </dgm:presLayoutVars>
      </dgm:prSet>
      <dgm:spPr/>
    </dgm:pt>
  </dgm:ptLst>
  <dgm:cxnLst>
    <dgm:cxn modelId="{5AE2AF04-AC1B-4E70-B594-628BBD0F87EF}" srcId="{016623B8-E121-4762-8A69-D271C2F4F0E7}" destId="{E37A745B-6A43-46F5-BACD-7795D497CE02}" srcOrd="1" destOrd="0" parTransId="{457FEF72-6638-4334-A790-3DF560AD5B4C}" sibTransId="{75E6A750-2444-4D50-87E7-B38F2443FE37}"/>
    <dgm:cxn modelId="{1F84D317-80E8-42F5-A062-A8B693603ABA}" srcId="{016623B8-E121-4762-8A69-D271C2F4F0E7}" destId="{6ABE119E-C772-4DC3-A470-1368072C3AFA}" srcOrd="2" destOrd="0" parTransId="{F17B6F0A-A238-44E8-A875-9D69A70715ED}" sibTransId="{142401C0-CBC6-4D0B-A143-CA7F947C0D3A}"/>
    <dgm:cxn modelId="{66BEC62F-B5BF-4579-BCEE-2D9BE1A98DED}" type="presOf" srcId="{E37A745B-6A43-46F5-BACD-7795D497CE02}" destId="{D56C6A0D-8BC0-4699-8D9E-A9078CF21966}" srcOrd="0" destOrd="0" presId="urn:microsoft.com/office/officeart/2005/8/layout/hChevron3"/>
    <dgm:cxn modelId="{452A5734-C0FD-4E3B-AED6-E54DC9539CAB}" type="presOf" srcId="{0B787423-69B0-4929-AE68-BFAC275F8EBE}" destId="{9639EB82-DD34-4377-B470-FC4FDF163BA1}" srcOrd="0" destOrd="0" presId="urn:microsoft.com/office/officeart/2005/8/layout/hChevron3"/>
    <dgm:cxn modelId="{915B6749-6C0A-4006-9241-73A611D6752E}" srcId="{016623B8-E121-4762-8A69-D271C2F4F0E7}" destId="{0B787423-69B0-4929-AE68-BFAC275F8EBE}" srcOrd="0" destOrd="0" parTransId="{C8CD1131-2CCB-4203-B356-43EC56603CC4}" sibTransId="{AAE36E50-FFAB-42C2-BC00-4A2884C94F04}"/>
    <dgm:cxn modelId="{87FCB46A-0AD6-4425-A3E5-53F93D6AE769}" srcId="{016623B8-E121-4762-8A69-D271C2F4F0E7}" destId="{994B1D14-1DDA-4BD7-9848-EECE4A73B00D}" srcOrd="4" destOrd="0" parTransId="{C78F70B1-BA99-41E1-B08E-84D2AFF5696A}" sibTransId="{3665D41D-27F6-4407-92B7-EB7A80601B8E}"/>
    <dgm:cxn modelId="{179B8E5A-2938-48E2-901C-432EA9A86577}" type="presOf" srcId="{893D7A55-5D1E-4A4A-9BD0-C48DA6484D75}" destId="{9C481F39-6A31-43EA-8AAD-F5B2E1EB5C97}" srcOrd="0" destOrd="0" presId="urn:microsoft.com/office/officeart/2005/8/layout/hChevron3"/>
    <dgm:cxn modelId="{84631EAA-BC0A-4241-8070-73BCB117B265}" type="presOf" srcId="{6ABE119E-C772-4DC3-A470-1368072C3AFA}" destId="{B6E8165A-1E8C-48AE-B1A9-D5A705B2C420}" srcOrd="0" destOrd="0" presId="urn:microsoft.com/office/officeart/2005/8/layout/hChevron3"/>
    <dgm:cxn modelId="{A0BD19C3-E5D2-410C-8385-6DF1FFF3EA9B}" type="presOf" srcId="{016623B8-E121-4762-8A69-D271C2F4F0E7}" destId="{81EDC748-00B4-4C80-B241-25280C0A4CD9}" srcOrd="0" destOrd="0" presId="urn:microsoft.com/office/officeart/2005/8/layout/hChevron3"/>
    <dgm:cxn modelId="{AC23BEC8-6CEB-480A-BE3B-7A9D85DA20DD}" srcId="{016623B8-E121-4762-8A69-D271C2F4F0E7}" destId="{893D7A55-5D1E-4A4A-9BD0-C48DA6484D75}" srcOrd="3" destOrd="0" parTransId="{51EB41DD-ACA6-457B-85B4-8A3A751AC1D7}" sibTransId="{1EB14C93-AA68-4CB0-AD4F-F2FC2E132D13}"/>
    <dgm:cxn modelId="{CE8A74F8-4EF0-444E-A24A-A2C7C7EC825A}" type="presOf" srcId="{994B1D14-1DDA-4BD7-9848-EECE4A73B00D}" destId="{1ABA7D26-C31D-4A89-95A1-2E8D3B566F3F}" srcOrd="0" destOrd="0" presId="urn:microsoft.com/office/officeart/2005/8/layout/hChevron3"/>
    <dgm:cxn modelId="{CD112DB1-7A44-44AD-8471-4F02C20C92BF}" type="presParOf" srcId="{81EDC748-00B4-4C80-B241-25280C0A4CD9}" destId="{9639EB82-DD34-4377-B470-FC4FDF163BA1}" srcOrd="0" destOrd="0" presId="urn:microsoft.com/office/officeart/2005/8/layout/hChevron3"/>
    <dgm:cxn modelId="{0F516F10-D0DC-4796-A21D-E8242BAEBD11}" type="presParOf" srcId="{81EDC748-00B4-4C80-B241-25280C0A4CD9}" destId="{2F20016B-5C11-4AA3-91FA-45CDE58178F8}" srcOrd="1" destOrd="0" presId="urn:microsoft.com/office/officeart/2005/8/layout/hChevron3"/>
    <dgm:cxn modelId="{6C567EEC-6D68-433A-A911-0D6D9A607DE1}" type="presParOf" srcId="{81EDC748-00B4-4C80-B241-25280C0A4CD9}" destId="{D56C6A0D-8BC0-4699-8D9E-A9078CF21966}" srcOrd="2" destOrd="0" presId="urn:microsoft.com/office/officeart/2005/8/layout/hChevron3"/>
    <dgm:cxn modelId="{858C9345-8831-4595-944B-3B6C8D31F5F4}" type="presParOf" srcId="{81EDC748-00B4-4C80-B241-25280C0A4CD9}" destId="{C67F0BBE-5E20-4168-B2A6-A8977CEF30A6}" srcOrd="3" destOrd="0" presId="urn:microsoft.com/office/officeart/2005/8/layout/hChevron3"/>
    <dgm:cxn modelId="{5E442433-A52E-4731-81B0-46441A36680E}" type="presParOf" srcId="{81EDC748-00B4-4C80-B241-25280C0A4CD9}" destId="{B6E8165A-1E8C-48AE-B1A9-D5A705B2C420}" srcOrd="4" destOrd="0" presId="urn:microsoft.com/office/officeart/2005/8/layout/hChevron3"/>
    <dgm:cxn modelId="{17D3C6CE-4256-468A-B84B-8446A3F237A0}" type="presParOf" srcId="{81EDC748-00B4-4C80-B241-25280C0A4CD9}" destId="{C7C61A95-14D9-4273-A399-EF5E70381F5B}" srcOrd="5" destOrd="0" presId="urn:microsoft.com/office/officeart/2005/8/layout/hChevron3"/>
    <dgm:cxn modelId="{DF5E099D-42C4-41A7-8338-672BC009C2EC}" type="presParOf" srcId="{81EDC748-00B4-4C80-B241-25280C0A4CD9}" destId="{9C481F39-6A31-43EA-8AAD-F5B2E1EB5C97}" srcOrd="6" destOrd="0" presId="urn:microsoft.com/office/officeart/2005/8/layout/hChevron3"/>
    <dgm:cxn modelId="{27E7B89D-CDB8-40EF-8BEA-03BA0EEDB526}" type="presParOf" srcId="{81EDC748-00B4-4C80-B241-25280C0A4CD9}" destId="{8E4F7C17-0A4D-4690-AB4E-D26FD013137B}" srcOrd="7" destOrd="0" presId="urn:microsoft.com/office/officeart/2005/8/layout/hChevron3"/>
    <dgm:cxn modelId="{108410C6-2840-4420-B5E1-9AD6313793A0}" type="presParOf" srcId="{81EDC748-00B4-4C80-B241-25280C0A4CD9}" destId="{1ABA7D26-C31D-4A89-95A1-2E8D3B566F3F}" srcOrd="8" destOrd="0" presId="urn:microsoft.com/office/officeart/2005/8/layout/hChevron3"/>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29D6D54F-B6CC-4C51-B950-6A73C304EED1}" type="doc">
      <dgm:prSet loTypeId="urn:microsoft.com/office/officeart/2016/7/layout/RepeatingBendingProcessNew" loCatId="process" qsTypeId="urn:microsoft.com/office/officeart/2005/8/quickstyle/simple1" qsCatId="simple" csTypeId="urn:microsoft.com/office/officeart/2005/8/colors/colorful2" csCatId="colorful" phldr="1"/>
      <dgm:spPr/>
      <dgm:t>
        <a:bodyPr/>
        <a:lstStyle/>
        <a:p>
          <a:endParaRPr lang="en-US"/>
        </a:p>
      </dgm:t>
    </dgm:pt>
    <dgm:pt modelId="{CAA02966-E9D8-41F8-B9C7-7269252677DC}">
      <dgm:prSet/>
      <dgm:spPr/>
      <dgm:t>
        <a:bodyPr/>
        <a:lstStyle/>
        <a:p>
          <a:r>
            <a:rPr lang="en-US" dirty="0"/>
            <a:t>Aggregate claims data by household ID.</a:t>
          </a:r>
        </a:p>
      </dgm:t>
    </dgm:pt>
    <dgm:pt modelId="{5E993377-F98F-4CC9-A2EC-C7202C616E63}" type="parTrans" cxnId="{B7D70632-DA48-4BF1-A419-EDA10E2E439E}">
      <dgm:prSet/>
      <dgm:spPr/>
      <dgm:t>
        <a:bodyPr/>
        <a:lstStyle/>
        <a:p>
          <a:endParaRPr lang="en-US"/>
        </a:p>
      </dgm:t>
    </dgm:pt>
    <dgm:pt modelId="{84138B4C-A3BA-4F7B-AEAC-5A8100B2774B}" type="sibTrans" cxnId="{B7D70632-DA48-4BF1-A419-EDA10E2E439E}">
      <dgm:prSet/>
      <dgm:spPr/>
      <dgm:t>
        <a:bodyPr/>
        <a:lstStyle/>
        <a:p>
          <a:endParaRPr lang="en-US"/>
        </a:p>
      </dgm:t>
    </dgm:pt>
    <dgm:pt modelId="{AB536348-B9B3-4F7C-B2EB-73A9314D8270}">
      <dgm:prSet/>
      <dgm:spPr/>
      <dgm:t>
        <a:bodyPr/>
        <a:lstStyle/>
        <a:p>
          <a:r>
            <a:rPr lang="en-US"/>
            <a:t>Calculate fault and not at fault claims for the last five years.</a:t>
          </a:r>
        </a:p>
      </dgm:t>
    </dgm:pt>
    <dgm:pt modelId="{88F58AE4-EC40-4B47-8995-15229B57AC10}" type="parTrans" cxnId="{9DCEA99B-BF04-4E4C-8BA6-BB132117511F}">
      <dgm:prSet/>
      <dgm:spPr/>
      <dgm:t>
        <a:bodyPr/>
        <a:lstStyle/>
        <a:p>
          <a:endParaRPr lang="en-US"/>
        </a:p>
      </dgm:t>
    </dgm:pt>
    <dgm:pt modelId="{854B5A68-15E9-4619-8F6C-08E6C2366C7A}" type="sibTrans" cxnId="{9DCEA99B-BF04-4E4C-8BA6-BB132117511F}">
      <dgm:prSet/>
      <dgm:spPr/>
      <dgm:t>
        <a:bodyPr/>
        <a:lstStyle/>
        <a:p>
          <a:endParaRPr lang="en-US"/>
        </a:p>
      </dgm:t>
    </dgm:pt>
    <dgm:pt modelId="{77B13249-E494-428A-90C8-A79727C9AB83}">
      <dgm:prSet/>
      <dgm:spPr/>
      <dgm:t>
        <a:bodyPr/>
        <a:lstStyle/>
        <a:p>
          <a:r>
            <a:rPr lang="en-US"/>
            <a:t>Clean data by removing unnecessary columns before export.</a:t>
          </a:r>
        </a:p>
      </dgm:t>
    </dgm:pt>
    <dgm:pt modelId="{6C3492F3-4419-4518-B8F7-CE307112E42C}" type="parTrans" cxnId="{896F23EA-20C7-4A02-AB53-FED97D88BA8F}">
      <dgm:prSet/>
      <dgm:spPr/>
      <dgm:t>
        <a:bodyPr/>
        <a:lstStyle/>
        <a:p>
          <a:endParaRPr lang="en-US"/>
        </a:p>
      </dgm:t>
    </dgm:pt>
    <dgm:pt modelId="{FB6A7866-A16F-4765-B37C-F0733E915FC9}" type="sibTrans" cxnId="{896F23EA-20C7-4A02-AB53-FED97D88BA8F}">
      <dgm:prSet/>
      <dgm:spPr/>
      <dgm:t>
        <a:bodyPr/>
        <a:lstStyle/>
        <a:p>
          <a:endParaRPr lang="en-US"/>
        </a:p>
      </dgm:t>
    </dgm:pt>
    <dgm:pt modelId="{C1D757B7-8CD6-42E2-B84F-A1C588DF888C}">
      <dgm:prSet/>
      <dgm:spPr/>
      <dgm:t>
        <a:bodyPr/>
        <a:lstStyle/>
        <a:p>
          <a:r>
            <a:rPr lang="en-US" dirty="0"/>
            <a:t>Merge datasets to create a comprehensive dataset.</a:t>
          </a:r>
        </a:p>
      </dgm:t>
    </dgm:pt>
    <dgm:pt modelId="{3D588228-317D-4087-83F4-7244CE9C38C4}" type="parTrans" cxnId="{382E04E6-5F3E-4A58-BB31-93D8463DEDA8}">
      <dgm:prSet/>
      <dgm:spPr/>
      <dgm:t>
        <a:bodyPr/>
        <a:lstStyle/>
        <a:p>
          <a:endParaRPr lang="en-US"/>
        </a:p>
      </dgm:t>
    </dgm:pt>
    <dgm:pt modelId="{3875AB8E-3305-46D4-8B4D-8F54E2AD4D0F}" type="sibTrans" cxnId="{382E04E6-5F3E-4A58-BB31-93D8463DEDA8}">
      <dgm:prSet/>
      <dgm:spPr/>
      <dgm:t>
        <a:bodyPr/>
        <a:lstStyle/>
        <a:p>
          <a:endParaRPr lang="en-US"/>
        </a:p>
      </dgm:t>
    </dgm:pt>
    <dgm:pt modelId="{C9F0674A-0AF9-4FB8-8F6A-E64EA94FAA30}">
      <dgm:prSet/>
      <dgm:spPr/>
      <dgm:t>
        <a:bodyPr/>
        <a:lstStyle/>
        <a:p>
          <a:r>
            <a:rPr lang="en-US"/>
            <a:t>Handle missing values effectively to maintain data integrity.</a:t>
          </a:r>
        </a:p>
      </dgm:t>
    </dgm:pt>
    <dgm:pt modelId="{B1E2F76D-8048-4581-B24D-3C255D7E1434}" type="parTrans" cxnId="{5830AF9F-35AA-4178-A060-33B29E256D17}">
      <dgm:prSet/>
      <dgm:spPr/>
      <dgm:t>
        <a:bodyPr/>
        <a:lstStyle/>
        <a:p>
          <a:endParaRPr lang="en-US"/>
        </a:p>
      </dgm:t>
    </dgm:pt>
    <dgm:pt modelId="{0098569D-4213-4467-91EF-1CED91F3D922}" type="sibTrans" cxnId="{5830AF9F-35AA-4178-A060-33B29E256D17}">
      <dgm:prSet/>
      <dgm:spPr/>
      <dgm:t>
        <a:bodyPr/>
        <a:lstStyle/>
        <a:p>
          <a:endParaRPr lang="en-US"/>
        </a:p>
      </dgm:t>
    </dgm:pt>
    <dgm:pt modelId="{0147F63A-A0CD-4D31-AA00-CC530283D745}" type="pres">
      <dgm:prSet presAssocID="{29D6D54F-B6CC-4C51-B950-6A73C304EED1}" presName="Name0" presStyleCnt="0">
        <dgm:presLayoutVars>
          <dgm:dir/>
          <dgm:resizeHandles val="exact"/>
        </dgm:presLayoutVars>
      </dgm:prSet>
      <dgm:spPr/>
    </dgm:pt>
    <dgm:pt modelId="{F84F299E-AB4D-4B23-9846-BBAE5B8EB15E}" type="pres">
      <dgm:prSet presAssocID="{CAA02966-E9D8-41F8-B9C7-7269252677DC}" presName="node" presStyleLbl="node1" presStyleIdx="0" presStyleCnt="5">
        <dgm:presLayoutVars>
          <dgm:bulletEnabled val="1"/>
        </dgm:presLayoutVars>
      </dgm:prSet>
      <dgm:spPr/>
    </dgm:pt>
    <dgm:pt modelId="{A9E5FF96-3EC9-4D6B-A772-1E46371DAD0D}" type="pres">
      <dgm:prSet presAssocID="{84138B4C-A3BA-4F7B-AEAC-5A8100B2774B}" presName="sibTrans" presStyleLbl="sibTrans1D1" presStyleIdx="0" presStyleCnt="4"/>
      <dgm:spPr/>
    </dgm:pt>
    <dgm:pt modelId="{5E6D49CF-E9F7-4F9D-9783-562D60998765}" type="pres">
      <dgm:prSet presAssocID="{84138B4C-A3BA-4F7B-AEAC-5A8100B2774B}" presName="connectorText" presStyleLbl="sibTrans1D1" presStyleIdx="0" presStyleCnt="4"/>
      <dgm:spPr/>
    </dgm:pt>
    <dgm:pt modelId="{B300A290-F005-4C7A-A858-98A036EEA764}" type="pres">
      <dgm:prSet presAssocID="{AB536348-B9B3-4F7C-B2EB-73A9314D8270}" presName="node" presStyleLbl="node1" presStyleIdx="1" presStyleCnt="5">
        <dgm:presLayoutVars>
          <dgm:bulletEnabled val="1"/>
        </dgm:presLayoutVars>
      </dgm:prSet>
      <dgm:spPr/>
    </dgm:pt>
    <dgm:pt modelId="{39E3F241-C3AA-479A-B901-280EDE7B55ED}" type="pres">
      <dgm:prSet presAssocID="{854B5A68-15E9-4619-8F6C-08E6C2366C7A}" presName="sibTrans" presStyleLbl="sibTrans1D1" presStyleIdx="1" presStyleCnt="4"/>
      <dgm:spPr/>
    </dgm:pt>
    <dgm:pt modelId="{2C85EDE2-2047-4984-A067-C49D0107EFED}" type="pres">
      <dgm:prSet presAssocID="{854B5A68-15E9-4619-8F6C-08E6C2366C7A}" presName="connectorText" presStyleLbl="sibTrans1D1" presStyleIdx="1" presStyleCnt="4"/>
      <dgm:spPr/>
    </dgm:pt>
    <dgm:pt modelId="{E2ED33A8-1BF5-4382-936F-6EC20891162D}" type="pres">
      <dgm:prSet presAssocID="{77B13249-E494-428A-90C8-A79727C9AB83}" presName="node" presStyleLbl="node1" presStyleIdx="2" presStyleCnt="5">
        <dgm:presLayoutVars>
          <dgm:bulletEnabled val="1"/>
        </dgm:presLayoutVars>
      </dgm:prSet>
      <dgm:spPr/>
    </dgm:pt>
    <dgm:pt modelId="{EBD976E6-A818-4AEC-B43F-7792E2BC69FB}" type="pres">
      <dgm:prSet presAssocID="{FB6A7866-A16F-4765-B37C-F0733E915FC9}" presName="sibTrans" presStyleLbl="sibTrans1D1" presStyleIdx="2" presStyleCnt="4"/>
      <dgm:spPr/>
    </dgm:pt>
    <dgm:pt modelId="{EA0EEA4B-C3E5-49E7-B960-06E0A8E34ACA}" type="pres">
      <dgm:prSet presAssocID="{FB6A7866-A16F-4765-B37C-F0733E915FC9}" presName="connectorText" presStyleLbl="sibTrans1D1" presStyleIdx="2" presStyleCnt="4"/>
      <dgm:spPr/>
    </dgm:pt>
    <dgm:pt modelId="{33ECFFD5-1400-4A82-A4B6-B6F26CE2AD20}" type="pres">
      <dgm:prSet presAssocID="{C1D757B7-8CD6-42E2-B84F-A1C588DF888C}" presName="node" presStyleLbl="node1" presStyleIdx="3" presStyleCnt="5">
        <dgm:presLayoutVars>
          <dgm:bulletEnabled val="1"/>
        </dgm:presLayoutVars>
      </dgm:prSet>
      <dgm:spPr/>
    </dgm:pt>
    <dgm:pt modelId="{DD2FFAED-ABD2-44A4-82C6-1C85D04C783E}" type="pres">
      <dgm:prSet presAssocID="{3875AB8E-3305-46D4-8B4D-8F54E2AD4D0F}" presName="sibTrans" presStyleLbl="sibTrans1D1" presStyleIdx="3" presStyleCnt="4"/>
      <dgm:spPr/>
    </dgm:pt>
    <dgm:pt modelId="{A3733136-633D-4206-9FA7-F81CA396E84F}" type="pres">
      <dgm:prSet presAssocID="{3875AB8E-3305-46D4-8B4D-8F54E2AD4D0F}" presName="connectorText" presStyleLbl="sibTrans1D1" presStyleIdx="3" presStyleCnt="4"/>
      <dgm:spPr/>
    </dgm:pt>
    <dgm:pt modelId="{87F4F7B3-53C2-4D21-99CD-92AB5BE1735F}" type="pres">
      <dgm:prSet presAssocID="{C9F0674A-0AF9-4FB8-8F6A-E64EA94FAA30}" presName="node" presStyleLbl="node1" presStyleIdx="4" presStyleCnt="5">
        <dgm:presLayoutVars>
          <dgm:bulletEnabled val="1"/>
        </dgm:presLayoutVars>
      </dgm:prSet>
      <dgm:spPr/>
    </dgm:pt>
  </dgm:ptLst>
  <dgm:cxnLst>
    <dgm:cxn modelId="{22B10E01-81C8-4930-8CCF-7A52F2384BEF}" type="presOf" srcId="{3875AB8E-3305-46D4-8B4D-8F54E2AD4D0F}" destId="{A3733136-633D-4206-9FA7-F81CA396E84F}" srcOrd="1" destOrd="0" presId="urn:microsoft.com/office/officeart/2016/7/layout/RepeatingBendingProcessNew"/>
    <dgm:cxn modelId="{B7D70632-DA48-4BF1-A419-EDA10E2E439E}" srcId="{29D6D54F-B6CC-4C51-B950-6A73C304EED1}" destId="{CAA02966-E9D8-41F8-B9C7-7269252677DC}" srcOrd="0" destOrd="0" parTransId="{5E993377-F98F-4CC9-A2EC-C7202C616E63}" sibTransId="{84138B4C-A3BA-4F7B-AEAC-5A8100B2774B}"/>
    <dgm:cxn modelId="{0DEFCF3F-BD04-4FA5-AE9B-775D75A3C97E}" type="presOf" srcId="{C9F0674A-0AF9-4FB8-8F6A-E64EA94FAA30}" destId="{87F4F7B3-53C2-4D21-99CD-92AB5BE1735F}" srcOrd="0" destOrd="0" presId="urn:microsoft.com/office/officeart/2016/7/layout/RepeatingBendingProcessNew"/>
    <dgm:cxn modelId="{CFE51F62-AB3E-48BA-B885-E6F85CE8AE1C}" type="presOf" srcId="{3875AB8E-3305-46D4-8B4D-8F54E2AD4D0F}" destId="{DD2FFAED-ABD2-44A4-82C6-1C85D04C783E}" srcOrd="0" destOrd="0" presId="urn:microsoft.com/office/officeart/2016/7/layout/RepeatingBendingProcessNew"/>
    <dgm:cxn modelId="{B55AE945-9128-4019-98FF-E3DC3A8EDFF2}" type="presOf" srcId="{854B5A68-15E9-4619-8F6C-08E6C2366C7A}" destId="{2C85EDE2-2047-4984-A067-C49D0107EFED}" srcOrd="1" destOrd="0" presId="urn:microsoft.com/office/officeart/2016/7/layout/RepeatingBendingProcessNew"/>
    <dgm:cxn modelId="{35412C4A-1DEB-420B-BCE7-53DB5A5D12A2}" type="presOf" srcId="{84138B4C-A3BA-4F7B-AEAC-5A8100B2774B}" destId="{5E6D49CF-E9F7-4F9D-9783-562D60998765}" srcOrd="1" destOrd="0" presId="urn:microsoft.com/office/officeart/2016/7/layout/RepeatingBendingProcessNew"/>
    <dgm:cxn modelId="{8B9AFF75-41CF-401E-8586-A7B8FC1504E1}" type="presOf" srcId="{FB6A7866-A16F-4765-B37C-F0733E915FC9}" destId="{EBD976E6-A818-4AEC-B43F-7792E2BC69FB}" srcOrd="0" destOrd="0" presId="urn:microsoft.com/office/officeart/2016/7/layout/RepeatingBendingProcessNew"/>
    <dgm:cxn modelId="{C18EF257-CAFB-4694-AADD-E99096AD1E53}" type="presOf" srcId="{FB6A7866-A16F-4765-B37C-F0733E915FC9}" destId="{EA0EEA4B-C3E5-49E7-B960-06E0A8E34ACA}" srcOrd="1" destOrd="0" presId="urn:microsoft.com/office/officeart/2016/7/layout/RepeatingBendingProcessNew"/>
    <dgm:cxn modelId="{CE2B1678-6F34-4FBA-8266-0908CC461F1E}" type="presOf" srcId="{84138B4C-A3BA-4F7B-AEAC-5A8100B2774B}" destId="{A9E5FF96-3EC9-4D6B-A772-1E46371DAD0D}" srcOrd="0" destOrd="0" presId="urn:microsoft.com/office/officeart/2016/7/layout/RepeatingBendingProcessNew"/>
    <dgm:cxn modelId="{52174885-DF07-437E-8992-490368A43378}" type="presOf" srcId="{AB536348-B9B3-4F7C-B2EB-73A9314D8270}" destId="{B300A290-F005-4C7A-A858-98A036EEA764}" srcOrd="0" destOrd="0" presId="urn:microsoft.com/office/officeart/2016/7/layout/RepeatingBendingProcessNew"/>
    <dgm:cxn modelId="{A196B899-3313-42B8-BAE6-8C6FE779E695}" type="presOf" srcId="{77B13249-E494-428A-90C8-A79727C9AB83}" destId="{E2ED33A8-1BF5-4382-936F-6EC20891162D}" srcOrd="0" destOrd="0" presId="urn:microsoft.com/office/officeart/2016/7/layout/RepeatingBendingProcessNew"/>
    <dgm:cxn modelId="{9DCEA99B-BF04-4E4C-8BA6-BB132117511F}" srcId="{29D6D54F-B6CC-4C51-B950-6A73C304EED1}" destId="{AB536348-B9B3-4F7C-B2EB-73A9314D8270}" srcOrd="1" destOrd="0" parTransId="{88F58AE4-EC40-4B47-8995-15229B57AC10}" sibTransId="{854B5A68-15E9-4619-8F6C-08E6C2366C7A}"/>
    <dgm:cxn modelId="{5830AF9F-35AA-4178-A060-33B29E256D17}" srcId="{29D6D54F-B6CC-4C51-B950-6A73C304EED1}" destId="{C9F0674A-0AF9-4FB8-8F6A-E64EA94FAA30}" srcOrd="4" destOrd="0" parTransId="{B1E2F76D-8048-4581-B24D-3C255D7E1434}" sibTransId="{0098569D-4213-4467-91EF-1CED91F3D922}"/>
    <dgm:cxn modelId="{8E9451A3-126E-419B-8813-3CAF34B8EE36}" type="presOf" srcId="{29D6D54F-B6CC-4C51-B950-6A73C304EED1}" destId="{0147F63A-A0CD-4D31-AA00-CC530283D745}" srcOrd="0" destOrd="0" presId="urn:microsoft.com/office/officeart/2016/7/layout/RepeatingBendingProcessNew"/>
    <dgm:cxn modelId="{4177E4D1-B986-4683-A3BE-0F04DB49FA26}" type="presOf" srcId="{CAA02966-E9D8-41F8-B9C7-7269252677DC}" destId="{F84F299E-AB4D-4B23-9846-BBAE5B8EB15E}" srcOrd="0" destOrd="0" presId="urn:microsoft.com/office/officeart/2016/7/layout/RepeatingBendingProcessNew"/>
    <dgm:cxn modelId="{382E04E6-5F3E-4A58-BB31-93D8463DEDA8}" srcId="{29D6D54F-B6CC-4C51-B950-6A73C304EED1}" destId="{C1D757B7-8CD6-42E2-B84F-A1C588DF888C}" srcOrd="3" destOrd="0" parTransId="{3D588228-317D-4087-83F4-7244CE9C38C4}" sibTransId="{3875AB8E-3305-46D4-8B4D-8F54E2AD4D0F}"/>
    <dgm:cxn modelId="{896F23EA-20C7-4A02-AB53-FED97D88BA8F}" srcId="{29D6D54F-B6CC-4C51-B950-6A73C304EED1}" destId="{77B13249-E494-428A-90C8-A79727C9AB83}" srcOrd="2" destOrd="0" parTransId="{6C3492F3-4419-4518-B8F7-CE307112E42C}" sibTransId="{FB6A7866-A16F-4765-B37C-F0733E915FC9}"/>
    <dgm:cxn modelId="{62FF93EF-515A-4880-905A-F1677AE6C409}" type="presOf" srcId="{854B5A68-15E9-4619-8F6C-08E6C2366C7A}" destId="{39E3F241-C3AA-479A-B901-280EDE7B55ED}" srcOrd="0" destOrd="0" presId="urn:microsoft.com/office/officeart/2016/7/layout/RepeatingBendingProcessNew"/>
    <dgm:cxn modelId="{BF9F5BFD-71FC-4C61-BE66-FA497EC851D1}" type="presOf" srcId="{C1D757B7-8CD6-42E2-B84F-A1C588DF888C}" destId="{33ECFFD5-1400-4A82-A4B6-B6F26CE2AD20}" srcOrd="0" destOrd="0" presId="urn:microsoft.com/office/officeart/2016/7/layout/RepeatingBendingProcessNew"/>
    <dgm:cxn modelId="{BB173C19-9AE3-4551-9FC3-7CEBB616320E}" type="presParOf" srcId="{0147F63A-A0CD-4D31-AA00-CC530283D745}" destId="{F84F299E-AB4D-4B23-9846-BBAE5B8EB15E}" srcOrd="0" destOrd="0" presId="urn:microsoft.com/office/officeart/2016/7/layout/RepeatingBendingProcessNew"/>
    <dgm:cxn modelId="{126C4D4C-F056-424F-B98B-11F76CD070BF}" type="presParOf" srcId="{0147F63A-A0CD-4D31-AA00-CC530283D745}" destId="{A9E5FF96-3EC9-4D6B-A772-1E46371DAD0D}" srcOrd="1" destOrd="0" presId="urn:microsoft.com/office/officeart/2016/7/layout/RepeatingBendingProcessNew"/>
    <dgm:cxn modelId="{4C6FDBED-1DA1-4C14-9CA9-E9D6106F05C6}" type="presParOf" srcId="{A9E5FF96-3EC9-4D6B-A772-1E46371DAD0D}" destId="{5E6D49CF-E9F7-4F9D-9783-562D60998765}" srcOrd="0" destOrd="0" presId="urn:microsoft.com/office/officeart/2016/7/layout/RepeatingBendingProcessNew"/>
    <dgm:cxn modelId="{14595AB8-920C-4A9A-8378-D9DB9C712099}" type="presParOf" srcId="{0147F63A-A0CD-4D31-AA00-CC530283D745}" destId="{B300A290-F005-4C7A-A858-98A036EEA764}" srcOrd="2" destOrd="0" presId="urn:microsoft.com/office/officeart/2016/7/layout/RepeatingBendingProcessNew"/>
    <dgm:cxn modelId="{C28CBF74-989E-434C-AC95-D1010CED4A7F}" type="presParOf" srcId="{0147F63A-A0CD-4D31-AA00-CC530283D745}" destId="{39E3F241-C3AA-479A-B901-280EDE7B55ED}" srcOrd="3" destOrd="0" presId="urn:microsoft.com/office/officeart/2016/7/layout/RepeatingBendingProcessNew"/>
    <dgm:cxn modelId="{C79B5C2B-2685-4CEC-BF5C-D526788349F3}" type="presParOf" srcId="{39E3F241-C3AA-479A-B901-280EDE7B55ED}" destId="{2C85EDE2-2047-4984-A067-C49D0107EFED}" srcOrd="0" destOrd="0" presId="urn:microsoft.com/office/officeart/2016/7/layout/RepeatingBendingProcessNew"/>
    <dgm:cxn modelId="{7B566848-83A9-4274-B599-E6125D8FDF66}" type="presParOf" srcId="{0147F63A-A0CD-4D31-AA00-CC530283D745}" destId="{E2ED33A8-1BF5-4382-936F-6EC20891162D}" srcOrd="4" destOrd="0" presId="urn:microsoft.com/office/officeart/2016/7/layout/RepeatingBendingProcessNew"/>
    <dgm:cxn modelId="{312A2D66-00D3-44D3-887A-0680CF9DA5C6}" type="presParOf" srcId="{0147F63A-A0CD-4D31-AA00-CC530283D745}" destId="{EBD976E6-A818-4AEC-B43F-7792E2BC69FB}" srcOrd="5" destOrd="0" presId="urn:microsoft.com/office/officeart/2016/7/layout/RepeatingBendingProcessNew"/>
    <dgm:cxn modelId="{463DBE15-A07F-4D83-B56F-4340A7F2B6A2}" type="presParOf" srcId="{EBD976E6-A818-4AEC-B43F-7792E2BC69FB}" destId="{EA0EEA4B-C3E5-49E7-B960-06E0A8E34ACA}" srcOrd="0" destOrd="0" presId="urn:microsoft.com/office/officeart/2016/7/layout/RepeatingBendingProcessNew"/>
    <dgm:cxn modelId="{056B7536-E8E6-4F5D-A4F3-D7F170C78888}" type="presParOf" srcId="{0147F63A-A0CD-4D31-AA00-CC530283D745}" destId="{33ECFFD5-1400-4A82-A4B6-B6F26CE2AD20}" srcOrd="6" destOrd="0" presId="urn:microsoft.com/office/officeart/2016/7/layout/RepeatingBendingProcessNew"/>
    <dgm:cxn modelId="{59C25FA6-8C97-492C-9A4B-B61E075C4B55}" type="presParOf" srcId="{0147F63A-A0CD-4D31-AA00-CC530283D745}" destId="{DD2FFAED-ABD2-44A4-82C6-1C85D04C783E}" srcOrd="7" destOrd="0" presId="urn:microsoft.com/office/officeart/2016/7/layout/RepeatingBendingProcessNew"/>
    <dgm:cxn modelId="{05041E38-AD22-499D-B5E7-19835003520C}" type="presParOf" srcId="{DD2FFAED-ABD2-44A4-82C6-1C85D04C783E}" destId="{A3733136-633D-4206-9FA7-F81CA396E84F}" srcOrd="0" destOrd="0" presId="urn:microsoft.com/office/officeart/2016/7/layout/RepeatingBendingProcessNew"/>
    <dgm:cxn modelId="{CD63E8B5-ECFA-4148-A42F-34A613F1D807}" type="presParOf" srcId="{0147F63A-A0CD-4D31-AA00-CC530283D745}" destId="{87F4F7B3-53C2-4D21-99CD-92AB5BE1735F}" srcOrd="8"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16623B8-E121-4762-8A69-D271C2F4F0E7}" type="doc">
      <dgm:prSet loTypeId="urn:microsoft.com/office/officeart/2005/8/layout/hChevron3" loCatId="process" qsTypeId="urn:microsoft.com/office/officeart/2005/8/quickstyle/simple1" qsCatId="simple" csTypeId="urn:microsoft.com/office/officeart/2005/8/colors/accent2_5" csCatId="accent2" phldr="1"/>
      <dgm:spPr/>
    </dgm:pt>
    <dgm:pt modelId="{0B787423-69B0-4929-AE68-BFAC275F8EBE}">
      <dgm:prSet phldrT="[Text]" custT="1"/>
      <dgm:spPr/>
      <dgm:t>
        <a:bodyPr/>
        <a:lstStyle/>
        <a:p>
          <a:r>
            <a:rPr lang="en-US" sz="1050" dirty="0"/>
            <a:t>Business Understanding</a:t>
          </a:r>
        </a:p>
      </dgm:t>
    </dgm:pt>
    <dgm:pt modelId="{C8CD1131-2CCB-4203-B356-43EC56603CC4}" type="parTrans" cxnId="{915B6749-6C0A-4006-9241-73A611D6752E}">
      <dgm:prSet/>
      <dgm:spPr/>
      <dgm:t>
        <a:bodyPr/>
        <a:lstStyle/>
        <a:p>
          <a:endParaRPr lang="en-US" sz="1100"/>
        </a:p>
      </dgm:t>
    </dgm:pt>
    <dgm:pt modelId="{AAE36E50-FFAB-42C2-BC00-4A2884C94F04}" type="sibTrans" cxnId="{915B6749-6C0A-4006-9241-73A611D6752E}">
      <dgm:prSet/>
      <dgm:spPr/>
      <dgm:t>
        <a:bodyPr/>
        <a:lstStyle/>
        <a:p>
          <a:endParaRPr lang="en-US" sz="1100"/>
        </a:p>
      </dgm:t>
    </dgm:pt>
    <dgm:pt modelId="{E37A745B-6A43-46F5-BACD-7795D497CE02}">
      <dgm:prSet phldrT="[Text]" custT="1"/>
      <dgm:spPr/>
      <dgm:t>
        <a:bodyPr/>
        <a:lstStyle/>
        <a:p>
          <a:r>
            <a:rPr lang="en-US" sz="1050" dirty="0"/>
            <a:t>Data Understanding</a:t>
          </a:r>
        </a:p>
      </dgm:t>
    </dgm:pt>
    <dgm:pt modelId="{457FEF72-6638-4334-A790-3DF560AD5B4C}" type="parTrans" cxnId="{5AE2AF04-AC1B-4E70-B594-628BBD0F87EF}">
      <dgm:prSet/>
      <dgm:spPr/>
      <dgm:t>
        <a:bodyPr/>
        <a:lstStyle/>
        <a:p>
          <a:endParaRPr lang="en-US" sz="1100"/>
        </a:p>
      </dgm:t>
    </dgm:pt>
    <dgm:pt modelId="{75E6A750-2444-4D50-87E7-B38F2443FE37}" type="sibTrans" cxnId="{5AE2AF04-AC1B-4E70-B594-628BBD0F87EF}">
      <dgm:prSet/>
      <dgm:spPr/>
      <dgm:t>
        <a:bodyPr/>
        <a:lstStyle/>
        <a:p>
          <a:endParaRPr lang="en-US" sz="1100"/>
        </a:p>
      </dgm:t>
    </dgm:pt>
    <dgm:pt modelId="{6ABE119E-C772-4DC3-A470-1368072C3AFA}">
      <dgm:prSet phldrT="[Text]" custT="1"/>
      <dgm:spPr>
        <a:solidFill>
          <a:srgbClr val="FFC000">
            <a:alpha val="70000"/>
          </a:srgbClr>
        </a:solidFill>
      </dgm:spPr>
      <dgm:t>
        <a:bodyPr/>
        <a:lstStyle/>
        <a:p>
          <a:r>
            <a:rPr lang="en-US" sz="1050" b="1" dirty="0">
              <a:solidFill>
                <a:schemeClr val="tx2">
                  <a:lumMod val="50000"/>
                </a:schemeClr>
              </a:solidFill>
            </a:rPr>
            <a:t>Data Preparation</a:t>
          </a:r>
        </a:p>
      </dgm:t>
    </dgm:pt>
    <dgm:pt modelId="{F17B6F0A-A238-44E8-A875-9D69A70715ED}" type="parTrans" cxnId="{1F84D317-80E8-42F5-A062-A8B693603ABA}">
      <dgm:prSet/>
      <dgm:spPr/>
      <dgm:t>
        <a:bodyPr/>
        <a:lstStyle/>
        <a:p>
          <a:endParaRPr lang="en-US" sz="1100"/>
        </a:p>
      </dgm:t>
    </dgm:pt>
    <dgm:pt modelId="{142401C0-CBC6-4D0B-A143-CA7F947C0D3A}" type="sibTrans" cxnId="{1F84D317-80E8-42F5-A062-A8B693603ABA}">
      <dgm:prSet/>
      <dgm:spPr/>
      <dgm:t>
        <a:bodyPr/>
        <a:lstStyle/>
        <a:p>
          <a:endParaRPr lang="en-US" sz="1100"/>
        </a:p>
      </dgm:t>
    </dgm:pt>
    <dgm:pt modelId="{893D7A55-5D1E-4A4A-9BD0-C48DA6484D75}">
      <dgm:prSet phldrT="[Text]" custT="1"/>
      <dgm:spPr/>
      <dgm:t>
        <a:bodyPr/>
        <a:lstStyle/>
        <a:p>
          <a:r>
            <a:rPr lang="en-US" sz="1050" dirty="0"/>
            <a:t>Model Building</a:t>
          </a:r>
        </a:p>
      </dgm:t>
    </dgm:pt>
    <dgm:pt modelId="{51EB41DD-ACA6-457B-85B4-8A3A751AC1D7}" type="parTrans" cxnId="{AC23BEC8-6CEB-480A-BE3B-7A9D85DA20DD}">
      <dgm:prSet/>
      <dgm:spPr/>
      <dgm:t>
        <a:bodyPr/>
        <a:lstStyle/>
        <a:p>
          <a:endParaRPr lang="en-US" sz="1600"/>
        </a:p>
      </dgm:t>
    </dgm:pt>
    <dgm:pt modelId="{1EB14C93-AA68-4CB0-AD4F-F2FC2E132D13}" type="sibTrans" cxnId="{AC23BEC8-6CEB-480A-BE3B-7A9D85DA20DD}">
      <dgm:prSet/>
      <dgm:spPr/>
      <dgm:t>
        <a:bodyPr/>
        <a:lstStyle/>
        <a:p>
          <a:endParaRPr lang="en-US" sz="1600"/>
        </a:p>
      </dgm:t>
    </dgm:pt>
    <dgm:pt modelId="{994B1D14-1DDA-4BD7-9848-EECE4A73B00D}">
      <dgm:prSet phldrT="[Text]" custT="1"/>
      <dgm:spPr/>
      <dgm:t>
        <a:bodyPr/>
        <a:lstStyle/>
        <a:p>
          <a:r>
            <a:rPr lang="en-US" sz="1050" dirty="0"/>
            <a:t>Evaluating Model</a:t>
          </a:r>
        </a:p>
      </dgm:t>
    </dgm:pt>
    <dgm:pt modelId="{C78F70B1-BA99-41E1-B08E-84D2AFF5696A}" type="parTrans" cxnId="{87FCB46A-0AD6-4425-A3E5-53F93D6AE769}">
      <dgm:prSet/>
      <dgm:spPr/>
      <dgm:t>
        <a:bodyPr/>
        <a:lstStyle/>
        <a:p>
          <a:endParaRPr lang="en-US" sz="1600"/>
        </a:p>
      </dgm:t>
    </dgm:pt>
    <dgm:pt modelId="{3665D41D-27F6-4407-92B7-EB7A80601B8E}" type="sibTrans" cxnId="{87FCB46A-0AD6-4425-A3E5-53F93D6AE769}">
      <dgm:prSet/>
      <dgm:spPr/>
      <dgm:t>
        <a:bodyPr/>
        <a:lstStyle/>
        <a:p>
          <a:endParaRPr lang="en-US" sz="1600"/>
        </a:p>
      </dgm:t>
    </dgm:pt>
    <dgm:pt modelId="{81EDC748-00B4-4C80-B241-25280C0A4CD9}" type="pres">
      <dgm:prSet presAssocID="{016623B8-E121-4762-8A69-D271C2F4F0E7}" presName="Name0" presStyleCnt="0">
        <dgm:presLayoutVars>
          <dgm:dir/>
          <dgm:resizeHandles val="exact"/>
        </dgm:presLayoutVars>
      </dgm:prSet>
      <dgm:spPr/>
    </dgm:pt>
    <dgm:pt modelId="{9639EB82-DD34-4377-B470-FC4FDF163BA1}" type="pres">
      <dgm:prSet presAssocID="{0B787423-69B0-4929-AE68-BFAC275F8EBE}" presName="parTxOnly" presStyleLbl="node1" presStyleIdx="0" presStyleCnt="5">
        <dgm:presLayoutVars>
          <dgm:bulletEnabled val="1"/>
        </dgm:presLayoutVars>
      </dgm:prSet>
      <dgm:spPr/>
    </dgm:pt>
    <dgm:pt modelId="{2F20016B-5C11-4AA3-91FA-45CDE58178F8}" type="pres">
      <dgm:prSet presAssocID="{AAE36E50-FFAB-42C2-BC00-4A2884C94F04}" presName="parSpace" presStyleCnt="0"/>
      <dgm:spPr/>
    </dgm:pt>
    <dgm:pt modelId="{D56C6A0D-8BC0-4699-8D9E-A9078CF21966}" type="pres">
      <dgm:prSet presAssocID="{E37A745B-6A43-46F5-BACD-7795D497CE02}" presName="parTxOnly" presStyleLbl="node1" presStyleIdx="1" presStyleCnt="5" custScaleX="111953">
        <dgm:presLayoutVars>
          <dgm:bulletEnabled val="1"/>
        </dgm:presLayoutVars>
      </dgm:prSet>
      <dgm:spPr/>
    </dgm:pt>
    <dgm:pt modelId="{C67F0BBE-5E20-4168-B2A6-A8977CEF30A6}" type="pres">
      <dgm:prSet presAssocID="{75E6A750-2444-4D50-87E7-B38F2443FE37}" presName="parSpace" presStyleCnt="0"/>
      <dgm:spPr/>
    </dgm:pt>
    <dgm:pt modelId="{B6E8165A-1E8C-48AE-B1A9-D5A705B2C420}" type="pres">
      <dgm:prSet presAssocID="{6ABE119E-C772-4DC3-A470-1368072C3AFA}" presName="parTxOnly" presStyleLbl="node1" presStyleIdx="2" presStyleCnt="5">
        <dgm:presLayoutVars>
          <dgm:bulletEnabled val="1"/>
        </dgm:presLayoutVars>
      </dgm:prSet>
      <dgm:spPr/>
    </dgm:pt>
    <dgm:pt modelId="{C7C61A95-14D9-4273-A399-EF5E70381F5B}" type="pres">
      <dgm:prSet presAssocID="{142401C0-CBC6-4D0B-A143-CA7F947C0D3A}" presName="parSpace" presStyleCnt="0"/>
      <dgm:spPr/>
    </dgm:pt>
    <dgm:pt modelId="{9C481F39-6A31-43EA-8AAD-F5B2E1EB5C97}" type="pres">
      <dgm:prSet presAssocID="{893D7A55-5D1E-4A4A-9BD0-C48DA6484D75}" presName="parTxOnly" presStyleLbl="node1" presStyleIdx="3" presStyleCnt="5">
        <dgm:presLayoutVars>
          <dgm:bulletEnabled val="1"/>
        </dgm:presLayoutVars>
      </dgm:prSet>
      <dgm:spPr/>
    </dgm:pt>
    <dgm:pt modelId="{8E4F7C17-0A4D-4690-AB4E-D26FD013137B}" type="pres">
      <dgm:prSet presAssocID="{1EB14C93-AA68-4CB0-AD4F-F2FC2E132D13}" presName="parSpace" presStyleCnt="0"/>
      <dgm:spPr/>
    </dgm:pt>
    <dgm:pt modelId="{1ABA7D26-C31D-4A89-95A1-2E8D3B566F3F}" type="pres">
      <dgm:prSet presAssocID="{994B1D14-1DDA-4BD7-9848-EECE4A73B00D}" presName="parTxOnly" presStyleLbl="node1" presStyleIdx="4" presStyleCnt="5">
        <dgm:presLayoutVars>
          <dgm:bulletEnabled val="1"/>
        </dgm:presLayoutVars>
      </dgm:prSet>
      <dgm:spPr/>
    </dgm:pt>
  </dgm:ptLst>
  <dgm:cxnLst>
    <dgm:cxn modelId="{5AE2AF04-AC1B-4E70-B594-628BBD0F87EF}" srcId="{016623B8-E121-4762-8A69-D271C2F4F0E7}" destId="{E37A745B-6A43-46F5-BACD-7795D497CE02}" srcOrd="1" destOrd="0" parTransId="{457FEF72-6638-4334-A790-3DF560AD5B4C}" sibTransId="{75E6A750-2444-4D50-87E7-B38F2443FE37}"/>
    <dgm:cxn modelId="{1F84D317-80E8-42F5-A062-A8B693603ABA}" srcId="{016623B8-E121-4762-8A69-D271C2F4F0E7}" destId="{6ABE119E-C772-4DC3-A470-1368072C3AFA}" srcOrd="2" destOrd="0" parTransId="{F17B6F0A-A238-44E8-A875-9D69A70715ED}" sibTransId="{142401C0-CBC6-4D0B-A143-CA7F947C0D3A}"/>
    <dgm:cxn modelId="{66BEC62F-B5BF-4579-BCEE-2D9BE1A98DED}" type="presOf" srcId="{E37A745B-6A43-46F5-BACD-7795D497CE02}" destId="{D56C6A0D-8BC0-4699-8D9E-A9078CF21966}" srcOrd="0" destOrd="0" presId="urn:microsoft.com/office/officeart/2005/8/layout/hChevron3"/>
    <dgm:cxn modelId="{452A5734-C0FD-4E3B-AED6-E54DC9539CAB}" type="presOf" srcId="{0B787423-69B0-4929-AE68-BFAC275F8EBE}" destId="{9639EB82-DD34-4377-B470-FC4FDF163BA1}" srcOrd="0" destOrd="0" presId="urn:microsoft.com/office/officeart/2005/8/layout/hChevron3"/>
    <dgm:cxn modelId="{915B6749-6C0A-4006-9241-73A611D6752E}" srcId="{016623B8-E121-4762-8A69-D271C2F4F0E7}" destId="{0B787423-69B0-4929-AE68-BFAC275F8EBE}" srcOrd="0" destOrd="0" parTransId="{C8CD1131-2CCB-4203-B356-43EC56603CC4}" sibTransId="{AAE36E50-FFAB-42C2-BC00-4A2884C94F04}"/>
    <dgm:cxn modelId="{87FCB46A-0AD6-4425-A3E5-53F93D6AE769}" srcId="{016623B8-E121-4762-8A69-D271C2F4F0E7}" destId="{994B1D14-1DDA-4BD7-9848-EECE4A73B00D}" srcOrd="4" destOrd="0" parTransId="{C78F70B1-BA99-41E1-B08E-84D2AFF5696A}" sibTransId="{3665D41D-27F6-4407-92B7-EB7A80601B8E}"/>
    <dgm:cxn modelId="{179B8E5A-2938-48E2-901C-432EA9A86577}" type="presOf" srcId="{893D7A55-5D1E-4A4A-9BD0-C48DA6484D75}" destId="{9C481F39-6A31-43EA-8AAD-F5B2E1EB5C97}" srcOrd="0" destOrd="0" presId="urn:microsoft.com/office/officeart/2005/8/layout/hChevron3"/>
    <dgm:cxn modelId="{84631EAA-BC0A-4241-8070-73BCB117B265}" type="presOf" srcId="{6ABE119E-C772-4DC3-A470-1368072C3AFA}" destId="{B6E8165A-1E8C-48AE-B1A9-D5A705B2C420}" srcOrd="0" destOrd="0" presId="urn:microsoft.com/office/officeart/2005/8/layout/hChevron3"/>
    <dgm:cxn modelId="{A0BD19C3-E5D2-410C-8385-6DF1FFF3EA9B}" type="presOf" srcId="{016623B8-E121-4762-8A69-D271C2F4F0E7}" destId="{81EDC748-00B4-4C80-B241-25280C0A4CD9}" srcOrd="0" destOrd="0" presId="urn:microsoft.com/office/officeart/2005/8/layout/hChevron3"/>
    <dgm:cxn modelId="{AC23BEC8-6CEB-480A-BE3B-7A9D85DA20DD}" srcId="{016623B8-E121-4762-8A69-D271C2F4F0E7}" destId="{893D7A55-5D1E-4A4A-9BD0-C48DA6484D75}" srcOrd="3" destOrd="0" parTransId="{51EB41DD-ACA6-457B-85B4-8A3A751AC1D7}" sibTransId="{1EB14C93-AA68-4CB0-AD4F-F2FC2E132D13}"/>
    <dgm:cxn modelId="{CE8A74F8-4EF0-444E-A24A-A2C7C7EC825A}" type="presOf" srcId="{994B1D14-1DDA-4BD7-9848-EECE4A73B00D}" destId="{1ABA7D26-C31D-4A89-95A1-2E8D3B566F3F}" srcOrd="0" destOrd="0" presId="urn:microsoft.com/office/officeart/2005/8/layout/hChevron3"/>
    <dgm:cxn modelId="{CD112DB1-7A44-44AD-8471-4F02C20C92BF}" type="presParOf" srcId="{81EDC748-00B4-4C80-B241-25280C0A4CD9}" destId="{9639EB82-DD34-4377-B470-FC4FDF163BA1}" srcOrd="0" destOrd="0" presId="urn:microsoft.com/office/officeart/2005/8/layout/hChevron3"/>
    <dgm:cxn modelId="{0F516F10-D0DC-4796-A21D-E8242BAEBD11}" type="presParOf" srcId="{81EDC748-00B4-4C80-B241-25280C0A4CD9}" destId="{2F20016B-5C11-4AA3-91FA-45CDE58178F8}" srcOrd="1" destOrd="0" presId="urn:microsoft.com/office/officeart/2005/8/layout/hChevron3"/>
    <dgm:cxn modelId="{6C567EEC-6D68-433A-A911-0D6D9A607DE1}" type="presParOf" srcId="{81EDC748-00B4-4C80-B241-25280C0A4CD9}" destId="{D56C6A0D-8BC0-4699-8D9E-A9078CF21966}" srcOrd="2" destOrd="0" presId="urn:microsoft.com/office/officeart/2005/8/layout/hChevron3"/>
    <dgm:cxn modelId="{858C9345-8831-4595-944B-3B6C8D31F5F4}" type="presParOf" srcId="{81EDC748-00B4-4C80-B241-25280C0A4CD9}" destId="{C67F0BBE-5E20-4168-B2A6-A8977CEF30A6}" srcOrd="3" destOrd="0" presId="urn:microsoft.com/office/officeart/2005/8/layout/hChevron3"/>
    <dgm:cxn modelId="{5E442433-A52E-4731-81B0-46441A36680E}" type="presParOf" srcId="{81EDC748-00B4-4C80-B241-25280C0A4CD9}" destId="{B6E8165A-1E8C-48AE-B1A9-D5A705B2C420}" srcOrd="4" destOrd="0" presId="urn:microsoft.com/office/officeart/2005/8/layout/hChevron3"/>
    <dgm:cxn modelId="{17D3C6CE-4256-468A-B84B-8446A3F237A0}" type="presParOf" srcId="{81EDC748-00B4-4C80-B241-25280C0A4CD9}" destId="{C7C61A95-14D9-4273-A399-EF5E70381F5B}" srcOrd="5" destOrd="0" presId="urn:microsoft.com/office/officeart/2005/8/layout/hChevron3"/>
    <dgm:cxn modelId="{DF5E099D-42C4-41A7-8338-672BC009C2EC}" type="presParOf" srcId="{81EDC748-00B4-4C80-B241-25280C0A4CD9}" destId="{9C481F39-6A31-43EA-8AAD-F5B2E1EB5C97}" srcOrd="6" destOrd="0" presId="urn:microsoft.com/office/officeart/2005/8/layout/hChevron3"/>
    <dgm:cxn modelId="{27E7B89D-CDB8-40EF-8BEA-03BA0EEDB526}" type="presParOf" srcId="{81EDC748-00B4-4C80-B241-25280C0A4CD9}" destId="{8E4F7C17-0A4D-4690-AB4E-D26FD013137B}" srcOrd="7" destOrd="0" presId="urn:microsoft.com/office/officeart/2005/8/layout/hChevron3"/>
    <dgm:cxn modelId="{108410C6-2840-4420-B5E1-9AD6313793A0}" type="presParOf" srcId="{81EDC748-00B4-4C80-B241-25280C0A4CD9}" destId="{1ABA7D26-C31D-4A89-95A1-2E8D3B566F3F}" srcOrd="8" destOrd="0" presId="urn:microsoft.com/office/officeart/2005/8/layout/hChevron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16623B8-E121-4762-8A69-D271C2F4F0E7}" type="doc">
      <dgm:prSet loTypeId="urn:microsoft.com/office/officeart/2005/8/layout/hChevron3" loCatId="process" qsTypeId="urn:microsoft.com/office/officeart/2005/8/quickstyle/simple1" qsCatId="simple" csTypeId="urn:microsoft.com/office/officeart/2005/8/colors/accent2_5" csCatId="accent2" phldr="1"/>
      <dgm:spPr/>
    </dgm:pt>
    <dgm:pt modelId="{0B787423-69B0-4929-AE68-BFAC275F8EBE}">
      <dgm:prSet phldrT="[Text]" custT="1"/>
      <dgm:spPr/>
      <dgm:t>
        <a:bodyPr/>
        <a:lstStyle/>
        <a:p>
          <a:r>
            <a:rPr lang="en-US" sz="1050" dirty="0"/>
            <a:t>Business Understanding</a:t>
          </a:r>
        </a:p>
      </dgm:t>
    </dgm:pt>
    <dgm:pt modelId="{C8CD1131-2CCB-4203-B356-43EC56603CC4}" type="parTrans" cxnId="{915B6749-6C0A-4006-9241-73A611D6752E}">
      <dgm:prSet/>
      <dgm:spPr/>
      <dgm:t>
        <a:bodyPr/>
        <a:lstStyle/>
        <a:p>
          <a:endParaRPr lang="en-US" sz="1100"/>
        </a:p>
      </dgm:t>
    </dgm:pt>
    <dgm:pt modelId="{AAE36E50-FFAB-42C2-BC00-4A2884C94F04}" type="sibTrans" cxnId="{915B6749-6C0A-4006-9241-73A611D6752E}">
      <dgm:prSet/>
      <dgm:spPr/>
      <dgm:t>
        <a:bodyPr/>
        <a:lstStyle/>
        <a:p>
          <a:endParaRPr lang="en-US" sz="1100"/>
        </a:p>
      </dgm:t>
    </dgm:pt>
    <dgm:pt modelId="{E37A745B-6A43-46F5-BACD-7795D497CE02}">
      <dgm:prSet phldrT="[Text]" custT="1"/>
      <dgm:spPr/>
      <dgm:t>
        <a:bodyPr/>
        <a:lstStyle/>
        <a:p>
          <a:r>
            <a:rPr lang="en-US" sz="1050" dirty="0"/>
            <a:t>Data Understanding</a:t>
          </a:r>
        </a:p>
      </dgm:t>
    </dgm:pt>
    <dgm:pt modelId="{457FEF72-6638-4334-A790-3DF560AD5B4C}" type="parTrans" cxnId="{5AE2AF04-AC1B-4E70-B594-628BBD0F87EF}">
      <dgm:prSet/>
      <dgm:spPr/>
      <dgm:t>
        <a:bodyPr/>
        <a:lstStyle/>
        <a:p>
          <a:endParaRPr lang="en-US" sz="1100"/>
        </a:p>
      </dgm:t>
    </dgm:pt>
    <dgm:pt modelId="{75E6A750-2444-4D50-87E7-B38F2443FE37}" type="sibTrans" cxnId="{5AE2AF04-AC1B-4E70-B594-628BBD0F87EF}">
      <dgm:prSet/>
      <dgm:spPr/>
      <dgm:t>
        <a:bodyPr/>
        <a:lstStyle/>
        <a:p>
          <a:endParaRPr lang="en-US" sz="1100"/>
        </a:p>
      </dgm:t>
    </dgm:pt>
    <dgm:pt modelId="{6ABE119E-C772-4DC3-A470-1368072C3AFA}">
      <dgm:prSet phldrT="[Text]" custT="1"/>
      <dgm:spPr>
        <a:solidFill>
          <a:srgbClr val="FFC000">
            <a:alpha val="70000"/>
          </a:srgbClr>
        </a:solidFill>
      </dgm:spPr>
      <dgm:t>
        <a:bodyPr/>
        <a:lstStyle/>
        <a:p>
          <a:r>
            <a:rPr lang="en-US" sz="1050" b="1" dirty="0">
              <a:solidFill>
                <a:schemeClr val="tx2">
                  <a:lumMod val="50000"/>
                </a:schemeClr>
              </a:solidFill>
            </a:rPr>
            <a:t>Data Preparation</a:t>
          </a:r>
        </a:p>
      </dgm:t>
    </dgm:pt>
    <dgm:pt modelId="{F17B6F0A-A238-44E8-A875-9D69A70715ED}" type="parTrans" cxnId="{1F84D317-80E8-42F5-A062-A8B693603ABA}">
      <dgm:prSet/>
      <dgm:spPr/>
      <dgm:t>
        <a:bodyPr/>
        <a:lstStyle/>
        <a:p>
          <a:endParaRPr lang="en-US" sz="1100"/>
        </a:p>
      </dgm:t>
    </dgm:pt>
    <dgm:pt modelId="{142401C0-CBC6-4D0B-A143-CA7F947C0D3A}" type="sibTrans" cxnId="{1F84D317-80E8-42F5-A062-A8B693603ABA}">
      <dgm:prSet/>
      <dgm:spPr/>
      <dgm:t>
        <a:bodyPr/>
        <a:lstStyle/>
        <a:p>
          <a:endParaRPr lang="en-US" sz="1100"/>
        </a:p>
      </dgm:t>
    </dgm:pt>
    <dgm:pt modelId="{893D7A55-5D1E-4A4A-9BD0-C48DA6484D75}">
      <dgm:prSet phldrT="[Text]" custT="1"/>
      <dgm:spPr/>
      <dgm:t>
        <a:bodyPr/>
        <a:lstStyle/>
        <a:p>
          <a:r>
            <a:rPr lang="en-US" sz="1050" dirty="0"/>
            <a:t>Model Building</a:t>
          </a:r>
        </a:p>
      </dgm:t>
    </dgm:pt>
    <dgm:pt modelId="{51EB41DD-ACA6-457B-85B4-8A3A751AC1D7}" type="parTrans" cxnId="{AC23BEC8-6CEB-480A-BE3B-7A9D85DA20DD}">
      <dgm:prSet/>
      <dgm:spPr/>
      <dgm:t>
        <a:bodyPr/>
        <a:lstStyle/>
        <a:p>
          <a:endParaRPr lang="en-US" sz="1600"/>
        </a:p>
      </dgm:t>
    </dgm:pt>
    <dgm:pt modelId="{1EB14C93-AA68-4CB0-AD4F-F2FC2E132D13}" type="sibTrans" cxnId="{AC23BEC8-6CEB-480A-BE3B-7A9D85DA20DD}">
      <dgm:prSet/>
      <dgm:spPr/>
      <dgm:t>
        <a:bodyPr/>
        <a:lstStyle/>
        <a:p>
          <a:endParaRPr lang="en-US" sz="1600"/>
        </a:p>
      </dgm:t>
    </dgm:pt>
    <dgm:pt modelId="{994B1D14-1DDA-4BD7-9848-EECE4A73B00D}">
      <dgm:prSet phldrT="[Text]" custT="1"/>
      <dgm:spPr/>
      <dgm:t>
        <a:bodyPr/>
        <a:lstStyle/>
        <a:p>
          <a:r>
            <a:rPr lang="en-US" sz="1050" dirty="0"/>
            <a:t>Evaluating Model</a:t>
          </a:r>
        </a:p>
      </dgm:t>
    </dgm:pt>
    <dgm:pt modelId="{C78F70B1-BA99-41E1-B08E-84D2AFF5696A}" type="parTrans" cxnId="{87FCB46A-0AD6-4425-A3E5-53F93D6AE769}">
      <dgm:prSet/>
      <dgm:spPr/>
      <dgm:t>
        <a:bodyPr/>
        <a:lstStyle/>
        <a:p>
          <a:endParaRPr lang="en-US" sz="1600"/>
        </a:p>
      </dgm:t>
    </dgm:pt>
    <dgm:pt modelId="{3665D41D-27F6-4407-92B7-EB7A80601B8E}" type="sibTrans" cxnId="{87FCB46A-0AD6-4425-A3E5-53F93D6AE769}">
      <dgm:prSet/>
      <dgm:spPr/>
      <dgm:t>
        <a:bodyPr/>
        <a:lstStyle/>
        <a:p>
          <a:endParaRPr lang="en-US" sz="1600"/>
        </a:p>
      </dgm:t>
    </dgm:pt>
    <dgm:pt modelId="{81EDC748-00B4-4C80-B241-25280C0A4CD9}" type="pres">
      <dgm:prSet presAssocID="{016623B8-E121-4762-8A69-D271C2F4F0E7}" presName="Name0" presStyleCnt="0">
        <dgm:presLayoutVars>
          <dgm:dir/>
          <dgm:resizeHandles val="exact"/>
        </dgm:presLayoutVars>
      </dgm:prSet>
      <dgm:spPr/>
    </dgm:pt>
    <dgm:pt modelId="{9639EB82-DD34-4377-B470-FC4FDF163BA1}" type="pres">
      <dgm:prSet presAssocID="{0B787423-69B0-4929-AE68-BFAC275F8EBE}" presName="parTxOnly" presStyleLbl="node1" presStyleIdx="0" presStyleCnt="5">
        <dgm:presLayoutVars>
          <dgm:bulletEnabled val="1"/>
        </dgm:presLayoutVars>
      </dgm:prSet>
      <dgm:spPr/>
    </dgm:pt>
    <dgm:pt modelId="{2F20016B-5C11-4AA3-91FA-45CDE58178F8}" type="pres">
      <dgm:prSet presAssocID="{AAE36E50-FFAB-42C2-BC00-4A2884C94F04}" presName="parSpace" presStyleCnt="0"/>
      <dgm:spPr/>
    </dgm:pt>
    <dgm:pt modelId="{D56C6A0D-8BC0-4699-8D9E-A9078CF21966}" type="pres">
      <dgm:prSet presAssocID="{E37A745B-6A43-46F5-BACD-7795D497CE02}" presName="parTxOnly" presStyleLbl="node1" presStyleIdx="1" presStyleCnt="5" custScaleX="111953">
        <dgm:presLayoutVars>
          <dgm:bulletEnabled val="1"/>
        </dgm:presLayoutVars>
      </dgm:prSet>
      <dgm:spPr/>
    </dgm:pt>
    <dgm:pt modelId="{C67F0BBE-5E20-4168-B2A6-A8977CEF30A6}" type="pres">
      <dgm:prSet presAssocID="{75E6A750-2444-4D50-87E7-B38F2443FE37}" presName="parSpace" presStyleCnt="0"/>
      <dgm:spPr/>
    </dgm:pt>
    <dgm:pt modelId="{B6E8165A-1E8C-48AE-B1A9-D5A705B2C420}" type="pres">
      <dgm:prSet presAssocID="{6ABE119E-C772-4DC3-A470-1368072C3AFA}" presName="parTxOnly" presStyleLbl="node1" presStyleIdx="2" presStyleCnt="5">
        <dgm:presLayoutVars>
          <dgm:bulletEnabled val="1"/>
        </dgm:presLayoutVars>
      </dgm:prSet>
      <dgm:spPr/>
    </dgm:pt>
    <dgm:pt modelId="{C7C61A95-14D9-4273-A399-EF5E70381F5B}" type="pres">
      <dgm:prSet presAssocID="{142401C0-CBC6-4D0B-A143-CA7F947C0D3A}" presName="parSpace" presStyleCnt="0"/>
      <dgm:spPr/>
    </dgm:pt>
    <dgm:pt modelId="{9C481F39-6A31-43EA-8AAD-F5B2E1EB5C97}" type="pres">
      <dgm:prSet presAssocID="{893D7A55-5D1E-4A4A-9BD0-C48DA6484D75}" presName="parTxOnly" presStyleLbl="node1" presStyleIdx="3" presStyleCnt="5">
        <dgm:presLayoutVars>
          <dgm:bulletEnabled val="1"/>
        </dgm:presLayoutVars>
      </dgm:prSet>
      <dgm:spPr/>
    </dgm:pt>
    <dgm:pt modelId="{8E4F7C17-0A4D-4690-AB4E-D26FD013137B}" type="pres">
      <dgm:prSet presAssocID="{1EB14C93-AA68-4CB0-AD4F-F2FC2E132D13}" presName="parSpace" presStyleCnt="0"/>
      <dgm:spPr/>
    </dgm:pt>
    <dgm:pt modelId="{1ABA7D26-C31D-4A89-95A1-2E8D3B566F3F}" type="pres">
      <dgm:prSet presAssocID="{994B1D14-1DDA-4BD7-9848-EECE4A73B00D}" presName="parTxOnly" presStyleLbl="node1" presStyleIdx="4" presStyleCnt="5">
        <dgm:presLayoutVars>
          <dgm:bulletEnabled val="1"/>
        </dgm:presLayoutVars>
      </dgm:prSet>
      <dgm:spPr/>
    </dgm:pt>
  </dgm:ptLst>
  <dgm:cxnLst>
    <dgm:cxn modelId="{5AE2AF04-AC1B-4E70-B594-628BBD0F87EF}" srcId="{016623B8-E121-4762-8A69-D271C2F4F0E7}" destId="{E37A745B-6A43-46F5-BACD-7795D497CE02}" srcOrd="1" destOrd="0" parTransId="{457FEF72-6638-4334-A790-3DF560AD5B4C}" sibTransId="{75E6A750-2444-4D50-87E7-B38F2443FE37}"/>
    <dgm:cxn modelId="{1F84D317-80E8-42F5-A062-A8B693603ABA}" srcId="{016623B8-E121-4762-8A69-D271C2F4F0E7}" destId="{6ABE119E-C772-4DC3-A470-1368072C3AFA}" srcOrd="2" destOrd="0" parTransId="{F17B6F0A-A238-44E8-A875-9D69A70715ED}" sibTransId="{142401C0-CBC6-4D0B-A143-CA7F947C0D3A}"/>
    <dgm:cxn modelId="{66BEC62F-B5BF-4579-BCEE-2D9BE1A98DED}" type="presOf" srcId="{E37A745B-6A43-46F5-BACD-7795D497CE02}" destId="{D56C6A0D-8BC0-4699-8D9E-A9078CF21966}" srcOrd="0" destOrd="0" presId="urn:microsoft.com/office/officeart/2005/8/layout/hChevron3"/>
    <dgm:cxn modelId="{452A5734-C0FD-4E3B-AED6-E54DC9539CAB}" type="presOf" srcId="{0B787423-69B0-4929-AE68-BFAC275F8EBE}" destId="{9639EB82-DD34-4377-B470-FC4FDF163BA1}" srcOrd="0" destOrd="0" presId="urn:microsoft.com/office/officeart/2005/8/layout/hChevron3"/>
    <dgm:cxn modelId="{915B6749-6C0A-4006-9241-73A611D6752E}" srcId="{016623B8-E121-4762-8A69-D271C2F4F0E7}" destId="{0B787423-69B0-4929-AE68-BFAC275F8EBE}" srcOrd="0" destOrd="0" parTransId="{C8CD1131-2CCB-4203-B356-43EC56603CC4}" sibTransId="{AAE36E50-FFAB-42C2-BC00-4A2884C94F04}"/>
    <dgm:cxn modelId="{87FCB46A-0AD6-4425-A3E5-53F93D6AE769}" srcId="{016623B8-E121-4762-8A69-D271C2F4F0E7}" destId="{994B1D14-1DDA-4BD7-9848-EECE4A73B00D}" srcOrd="4" destOrd="0" parTransId="{C78F70B1-BA99-41E1-B08E-84D2AFF5696A}" sibTransId="{3665D41D-27F6-4407-92B7-EB7A80601B8E}"/>
    <dgm:cxn modelId="{179B8E5A-2938-48E2-901C-432EA9A86577}" type="presOf" srcId="{893D7A55-5D1E-4A4A-9BD0-C48DA6484D75}" destId="{9C481F39-6A31-43EA-8AAD-F5B2E1EB5C97}" srcOrd="0" destOrd="0" presId="urn:microsoft.com/office/officeart/2005/8/layout/hChevron3"/>
    <dgm:cxn modelId="{84631EAA-BC0A-4241-8070-73BCB117B265}" type="presOf" srcId="{6ABE119E-C772-4DC3-A470-1368072C3AFA}" destId="{B6E8165A-1E8C-48AE-B1A9-D5A705B2C420}" srcOrd="0" destOrd="0" presId="urn:microsoft.com/office/officeart/2005/8/layout/hChevron3"/>
    <dgm:cxn modelId="{A0BD19C3-E5D2-410C-8385-6DF1FFF3EA9B}" type="presOf" srcId="{016623B8-E121-4762-8A69-D271C2F4F0E7}" destId="{81EDC748-00B4-4C80-B241-25280C0A4CD9}" srcOrd="0" destOrd="0" presId="urn:microsoft.com/office/officeart/2005/8/layout/hChevron3"/>
    <dgm:cxn modelId="{AC23BEC8-6CEB-480A-BE3B-7A9D85DA20DD}" srcId="{016623B8-E121-4762-8A69-D271C2F4F0E7}" destId="{893D7A55-5D1E-4A4A-9BD0-C48DA6484D75}" srcOrd="3" destOrd="0" parTransId="{51EB41DD-ACA6-457B-85B4-8A3A751AC1D7}" sibTransId="{1EB14C93-AA68-4CB0-AD4F-F2FC2E132D13}"/>
    <dgm:cxn modelId="{CE8A74F8-4EF0-444E-A24A-A2C7C7EC825A}" type="presOf" srcId="{994B1D14-1DDA-4BD7-9848-EECE4A73B00D}" destId="{1ABA7D26-C31D-4A89-95A1-2E8D3B566F3F}" srcOrd="0" destOrd="0" presId="urn:microsoft.com/office/officeart/2005/8/layout/hChevron3"/>
    <dgm:cxn modelId="{CD112DB1-7A44-44AD-8471-4F02C20C92BF}" type="presParOf" srcId="{81EDC748-00B4-4C80-B241-25280C0A4CD9}" destId="{9639EB82-DD34-4377-B470-FC4FDF163BA1}" srcOrd="0" destOrd="0" presId="urn:microsoft.com/office/officeart/2005/8/layout/hChevron3"/>
    <dgm:cxn modelId="{0F516F10-D0DC-4796-A21D-E8242BAEBD11}" type="presParOf" srcId="{81EDC748-00B4-4C80-B241-25280C0A4CD9}" destId="{2F20016B-5C11-4AA3-91FA-45CDE58178F8}" srcOrd="1" destOrd="0" presId="urn:microsoft.com/office/officeart/2005/8/layout/hChevron3"/>
    <dgm:cxn modelId="{6C567EEC-6D68-433A-A911-0D6D9A607DE1}" type="presParOf" srcId="{81EDC748-00B4-4C80-B241-25280C0A4CD9}" destId="{D56C6A0D-8BC0-4699-8D9E-A9078CF21966}" srcOrd="2" destOrd="0" presId="urn:microsoft.com/office/officeart/2005/8/layout/hChevron3"/>
    <dgm:cxn modelId="{858C9345-8831-4595-944B-3B6C8D31F5F4}" type="presParOf" srcId="{81EDC748-00B4-4C80-B241-25280C0A4CD9}" destId="{C67F0BBE-5E20-4168-B2A6-A8977CEF30A6}" srcOrd="3" destOrd="0" presId="urn:microsoft.com/office/officeart/2005/8/layout/hChevron3"/>
    <dgm:cxn modelId="{5E442433-A52E-4731-81B0-46441A36680E}" type="presParOf" srcId="{81EDC748-00B4-4C80-B241-25280C0A4CD9}" destId="{B6E8165A-1E8C-48AE-B1A9-D5A705B2C420}" srcOrd="4" destOrd="0" presId="urn:microsoft.com/office/officeart/2005/8/layout/hChevron3"/>
    <dgm:cxn modelId="{17D3C6CE-4256-468A-B84B-8446A3F237A0}" type="presParOf" srcId="{81EDC748-00B4-4C80-B241-25280C0A4CD9}" destId="{C7C61A95-14D9-4273-A399-EF5E70381F5B}" srcOrd="5" destOrd="0" presId="urn:microsoft.com/office/officeart/2005/8/layout/hChevron3"/>
    <dgm:cxn modelId="{DF5E099D-42C4-41A7-8338-672BC009C2EC}" type="presParOf" srcId="{81EDC748-00B4-4C80-B241-25280C0A4CD9}" destId="{9C481F39-6A31-43EA-8AAD-F5B2E1EB5C97}" srcOrd="6" destOrd="0" presId="urn:microsoft.com/office/officeart/2005/8/layout/hChevron3"/>
    <dgm:cxn modelId="{27E7B89D-CDB8-40EF-8BEA-03BA0EEDB526}" type="presParOf" srcId="{81EDC748-00B4-4C80-B241-25280C0A4CD9}" destId="{8E4F7C17-0A4D-4690-AB4E-D26FD013137B}" srcOrd="7" destOrd="0" presId="urn:microsoft.com/office/officeart/2005/8/layout/hChevron3"/>
    <dgm:cxn modelId="{108410C6-2840-4420-B5E1-9AD6313793A0}" type="presParOf" srcId="{81EDC748-00B4-4C80-B241-25280C0A4CD9}" destId="{1ABA7D26-C31D-4A89-95A1-2E8D3B566F3F}" srcOrd="8"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806C611-FDBA-47DE-A71C-8AAE0BAA01DC}" type="doc">
      <dgm:prSet loTypeId="urn:microsoft.com/office/officeart/2011/layout/CircleProcess" loCatId="process" qsTypeId="urn:microsoft.com/office/officeart/2005/8/quickstyle/simple1" qsCatId="simple" csTypeId="urn:microsoft.com/office/officeart/2005/8/colors/colorful2" csCatId="colorful" phldr="1"/>
      <dgm:spPr/>
      <dgm:t>
        <a:bodyPr/>
        <a:lstStyle/>
        <a:p>
          <a:endParaRPr lang="en-US"/>
        </a:p>
      </dgm:t>
    </dgm:pt>
    <dgm:pt modelId="{FC4563A8-40A8-491B-B4DB-1636A3E44001}">
      <dgm:prSet custT="1"/>
      <dgm:spPr/>
      <dgm:t>
        <a:bodyPr/>
        <a:lstStyle/>
        <a:p>
          <a:r>
            <a:rPr lang="en-US" sz="1400" b="1" u="sng" dirty="0"/>
            <a:t>Data Cleaning</a:t>
          </a:r>
        </a:p>
        <a:p>
          <a:r>
            <a:rPr lang="en-US" sz="1400" dirty="0"/>
            <a:t>Removed unnecessary variables to streamline the dataset.</a:t>
          </a:r>
        </a:p>
      </dgm:t>
    </dgm:pt>
    <dgm:pt modelId="{152848A1-6F64-4517-8BB5-151024E3D712}" type="parTrans" cxnId="{7FA0A33F-37CB-4DB7-BCA0-2D6534741A2C}">
      <dgm:prSet/>
      <dgm:spPr/>
      <dgm:t>
        <a:bodyPr/>
        <a:lstStyle/>
        <a:p>
          <a:endParaRPr lang="en-US" sz="3600"/>
        </a:p>
      </dgm:t>
    </dgm:pt>
    <dgm:pt modelId="{FDB0CDAE-684E-433C-A6E3-812723251C20}" type="sibTrans" cxnId="{7FA0A33F-37CB-4DB7-BCA0-2D6534741A2C}">
      <dgm:prSet/>
      <dgm:spPr/>
      <dgm:t>
        <a:bodyPr/>
        <a:lstStyle/>
        <a:p>
          <a:endParaRPr lang="en-US" sz="3600"/>
        </a:p>
      </dgm:t>
    </dgm:pt>
    <dgm:pt modelId="{07388E19-430D-42C5-9320-FC5C72ACE4EE}">
      <dgm:prSet custT="1"/>
      <dgm:spPr/>
      <dgm:t>
        <a:bodyPr/>
        <a:lstStyle/>
        <a:p>
          <a:r>
            <a:rPr lang="en-US" sz="1400" b="1" u="sng" dirty="0">
              <a:effectLst/>
            </a:rPr>
            <a:t>Feature Selection &amp; Engineering</a:t>
          </a:r>
        </a:p>
        <a:p>
          <a:r>
            <a:rPr lang="en-US" sz="1400" dirty="0"/>
            <a:t>Selected 20,000 observations and 44 key features for predictive modeling.</a:t>
          </a:r>
        </a:p>
      </dgm:t>
    </dgm:pt>
    <dgm:pt modelId="{BE3847FB-C8A5-4CCF-A1EA-984DDFA53722}" type="parTrans" cxnId="{4755715D-92C5-4EC2-969C-CED48DDA683C}">
      <dgm:prSet/>
      <dgm:spPr/>
      <dgm:t>
        <a:bodyPr/>
        <a:lstStyle/>
        <a:p>
          <a:endParaRPr lang="en-US" sz="3600"/>
        </a:p>
      </dgm:t>
    </dgm:pt>
    <dgm:pt modelId="{8518D08C-E7F7-4C2C-BF15-D5F4D69A6503}" type="sibTrans" cxnId="{4755715D-92C5-4EC2-969C-CED48DDA683C}">
      <dgm:prSet/>
      <dgm:spPr/>
      <dgm:t>
        <a:bodyPr/>
        <a:lstStyle/>
        <a:p>
          <a:endParaRPr lang="en-US" sz="3600"/>
        </a:p>
      </dgm:t>
    </dgm:pt>
    <dgm:pt modelId="{47B4CB81-0090-49B9-AD8D-8DA00BAF9707}">
      <dgm:prSet custT="1"/>
      <dgm:spPr/>
      <dgm:t>
        <a:bodyPr/>
        <a:lstStyle/>
        <a:p>
          <a:r>
            <a:rPr lang="en-US" sz="1400" b="1" u="sng" dirty="0"/>
            <a:t>Model Preparation</a:t>
          </a:r>
        </a:p>
        <a:p>
          <a:r>
            <a:rPr lang="en-US" sz="1400" b="1" dirty="0"/>
            <a:t> </a:t>
          </a:r>
          <a:r>
            <a:rPr lang="en-US" sz="1400" b="1" dirty="0">
              <a:solidFill>
                <a:schemeClr val="accent1">
                  <a:lumMod val="75000"/>
                </a:schemeClr>
              </a:solidFill>
            </a:rPr>
            <a:t>Defined Features (X)</a:t>
          </a:r>
          <a:r>
            <a:rPr lang="en-US" sz="1400" dirty="0">
              <a:solidFill>
                <a:schemeClr val="accent1">
                  <a:lumMod val="75000"/>
                </a:schemeClr>
              </a:solidFill>
            </a:rPr>
            <a:t>: </a:t>
          </a:r>
          <a:r>
            <a:rPr lang="en-US" sz="1400" dirty="0"/>
            <a:t>Selected variables from the cleaned dataset. </a:t>
          </a:r>
        </a:p>
        <a:p>
          <a:r>
            <a:rPr lang="en-US" sz="1400" b="1" dirty="0">
              <a:solidFill>
                <a:schemeClr val="accent1">
                  <a:lumMod val="75000"/>
                </a:schemeClr>
              </a:solidFill>
            </a:rPr>
            <a:t>Defined Target (Y)</a:t>
          </a:r>
          <a:r>
            <a:rPr lang="en-US" sz="1400" dirty="0">
              <a:solidFill>
                <a:schemeClr val="accent1">
                  <a:lumMod val="75000"/>
                </a:schemeClr>
              </a:solidFill>
            </a:rPr>
            <a:t>: </a:t>
          </a:r>
          <a:r>
            <a:rPr lang="en-US" sz="1400" dirty="0"/>
            <a:t>future_clm_ind (binary outcome for future loss occurrence).</a:t>
          </a:r>
        </a:p>
      </dgm:t>
    </dgm:pt>
    <dgm:pt modelId="{D97BE907-5FCF-4F53-9600-F0C6570F7572}" type="parTrans" cxnId="{7CB1C65B-1333-47A2-8302-C5FA68203D12}">
      <dgm:prSet/>
      <dgm:spPr/>
      <dgm:t>
        <a:bodyPr/>
        <a:lstStyle/>
        <a:p>
          <a:endParaRPr lang="en-US" sz="3600"/>
        </a:p>
      </dgm:t>
    </dgm:pt>
    <dgm:pt modelId="{E1126FB5-F442-4C65-9DDF-D014A72CFDBE}" type="sibTrans" cxnId="{7CB1C65B-1333-47A2-8302-C5FA68203D12}">
      <dgm:prSet/>
      <dgm:spPr/>
      <dgm:t>
        <a:bodyPr/>
        <a:lstStyle/>
        <a:p>
          <a:endParaRPr lang="en-US" sz="3600"/>
        </a:p>
      </dgm:t>
    </dgm:pt>
    <dgm:pt modelId="{5B4FFB4C-1BF2-4BC0-A14D-13AD3F57B9CE}">
      <dgm:prSet custT="1"/>
      <dgm:spPr/>
      <dgm:t>
        <a:bodyPr/>
        <a:lstStyle/>
        <a:p>
          <a:r>
            <a:rPr lang="en-US" sz="1400" b="1" u="sng" dirty="0"/>
            <a:t>Imputed Data with Mean &amp; Median</a:t>
          </a:r>
        </a:p>
        <a:p>
          <a:r>
            <a:rPr lang="en-US" sz="1400" dirty="0"/>
            <a:t>Identified and handled missing values effectively.</a:t>
          </a:r>
        </a:p>
      </dgm:t>
    </dgm:pt>
    <dgm:pt modelId="{B64BDCDB-51D6-405B-B45E-979BDEA52D64}" type="sibTrans" cxnId="{1A1AEF4B-3FB9-46B0-A4B4-C83FC9BD2822}">
      <dgm:prSet/>
      <dgm:spPr/>
      <dgm:t>
        <a:bodyPr/>
        <a:lstStyle/>
        <a:p>
          <a:endParaRPr lang="en-US" sz="3600"/>
        </a:p>
      </dgm:t>
    </dgm:pt>
    <dgm:pt modelId="{74459735-5FF2-4A60-8DE9-CB1BAB36BA40}" type="parTrans" cxnId="{1A1AEF4B-3FB9-46B0-A4B4-C83FC9BD2822}">
      <dgm:prSet/>
      <dgm:spPr/>
      <dgm:t>
        <a:bodyPr/>
        <a:lstStyle/>
        <a:p>
          <a:endParaRPr lang="en-US" sz="3600"/>
        </a:p>
      </dgm:t>
    </dgm:pt>
    <dgm:pt modelId="{C869CD99-F465-44BC-AC07-DB2F993B8A36}" type="pres">
      <dgm:prSet presAssocID="{9806C611-FDBA-47DE-A71C-8AAE0BAA01DC}" presName="Name0" presStyleCnt="0">
        <dgm:presLayoutVars>
          <dgm:chMax val="11"/>
          <dgm:chPref val="11"/>
          <dgm:dir/>
          <dgm:resizeHandles/>
        </dgm:presLayoutVars>
      </dgm:prSet>
      <dgm:spPr/>
    </dgm:pt>
    <dgm:pt modelId="{D2E1271F-F03B-44D7-8750-A164796B1E22}" type="pres">
      <dgm:prSet presAssocID="{47B4CB81-0090-49B9-AD8D-8DA00BAF9707}" presName="Accent4" presStyleCnt="0"/>
      <dgm:spPr/>
    </dgm:pt>
    <dgm:pt modelId="{30E9197B-5456-4AC4-94F6-18EA9329B7AD}" type="pres">
      <dgm:prSet presAssocID="{47B4CB81-0090-49B9-AD8D-8DA00BAF9707}" presName="Accent" presStyleLbl="node1" presStyleIdx="0" presStyleCnt="4"/>
      <dgm:spPr/>
    </dgm:pt>
    <dgm:pt modelId="{FB138C13-1DDC-41F9-99D3-AE0F47789094}" type="pres">
      <dgm:prSet presAssocID="{47B4CB81-0090-49B9-AD8D-8DA00BAF9707}" presName="ParentBackground4" presStyleCnt="0"/>
      <dgm:spPr/>
    </dgm:pt>
    <dgm:pt modelId="{73129AAC-4C76-4408-BB1D-E7461503E125}" type="pres">
      <dgm:prSet presAssocID="{47B4CB81-0090-49B9-AD8D-8DA00BAF9707}" presName="ParentBackground" presStyleLbl="fgAcc1" presStyleIdx="0" presStyleCnt="4"/>
      <dgm:spPr/>
    </dgm:pt>
    <dgm:pt modelId="{EF9D4B34-2D24-4DDC-90BF-11EDF706E218}" type="pres">
      <dgm:prSet presAssocID="{47B4CB81-0090-49B9-AD8D-8DA00BAF9707}" presName="Parent4" presStyleLbl="revTx" presStyleIdx="0" presStyleCnt="0">
        <dgm:presLayoutVars>
          <dgm:chMax val="1"/>
          <dgm:chPref val="1"/>
          <dgm:bulletEnabled val="1"/>
        </dgm:presLayoutVars>
      </dgm:prSet>
      <dgm:spPr/>
    </dgm:pt>
    <dgm:pt modelId="{51E51AFB-A214-48BC-B546-26685BCEC762}" type="pres">
      <dgm:prSet presAssocID="{07388E19-430D-42C5-9320-FC5C72ACE4EE}" presName="Accent3" presStyleCnt="0"/>
      <dgm:spPr/>
    </dgm:pt>
    <dgm:pt modelId="{DE41C65F-3F72-4901-89B8-448B4EF7E39D}" type="pres">
      <dgm:prSet presAssocID="{07388E19-430D-42C5-9320-FC5C72ACE4EE}" presName="Accent" presStyleLbl="node1" presStyleIdx="1" presStyleCnt="4"/>
      <dgm:spPr/>
    </dgm:pt>
    <dgm:pt modelId="{5E7C53B2-93DA-48D4-BC7E-8D682E3E8BF8}" type="pres">
      <dgm:prSet presAssocID="{07388E19-430D-42C5-9320-FC5C72ACE4EE}" presName="ParentBackground3" presStyleCnt="0"/>
      <dgm:spPr/>
    </dgm:pt>
    <dgm:pt modelId="{3F6B8943-11E0-4A3D-B62D-B9603E05710B}" type="pres">
      <dgm:prSet presAssocID="{07388E19-430D-42C5-9320-FC5C72ACE4EE}" presName="ParentBackground" presStyleLbl="fgAcc1" presStyleIdx="1" presStyleCnt="4"/>
      <dgm:spPr/>
    </dgm:pt>
    <dgm:pt modelId="{64E0B7A2-BA46-41DF-8D8F-8E6706B4600E}" type="pres">
      <dgm:prSet presAssocID="{07388E19-430D-42C5-9320-FC5C72ACE4EE}" presName="Parent3" presStyleLbl="revTx" presStyleIdx="0" presStyleCnt="0">
        <dgm:presLayoutVars>
          <dgm:chMax val="1"/>
          <dgm:chPref val="1"/>
          <dgm:bulletEnabled val="1"/>
        </dgm:presLayoutVars>
      </dgm:prSet>
      <dgm:spPr/>
    </dgm:pt>
    <dgm:pt modelId="{DA57FE6B-E63C-44AC-9786-863AF1D94A3B}" type="pres">
      <dgm:prSet presAssocID="{5B4FFB4C-1BF2-4BC0-A14D-13AD3F57B9CE}" presName="Accent2" presStyleCnt="0"/>
      <dgm:spPr/>
    </dgm:pt>
    <dgm:pt modelId="{E2394CEE-0C8E-424B-BA01-CE8E1A9DD0F5}" type="pres">
      <dgm:prSet presAssocID="{5B4FFB4C-1BF2-4BC0-A14D-13AD3F57B9CE}" presName="Accent" presStyleLbl="node1" presStyleIdx="2" presStyleCnt="4"/>
      <dgm:spPr/>
    </dgm:pt>
    <dgm:pt modelId="{B66149C1-06FE-4F8D-8E54-03226D66C20F}" type="pres">
      <dgm:prSet presAssocID="{5B4FFB4C-1BF2-4BC0-A14D-13AD3F57B9CE}" presName="ParentBackground2" presStyleCnt="0"/>
      <dgm:spPr/>
    </dgm:pt>
    <dgm:pt modelId="{E609BF97-5E75-4C19-8BCD-74D279364339}" type="pres">
      <dgm:prSet presAssocID="{5B4FFB4C-1BF2-4BC0-A14D-13AD3F57B9CE}" presName="ParentBackground" presStyleLbl="fgAcc1" presStyleIdx="2" presStyleCnt="4"/>
      <dgm:spPr/>
    </dgm:pt>
    <dgm:pt modelId="{3711A2CF-15C5-4A91-9F9D-69C424AC0745}" type="pres">
      <dgm:prSet presAssocID="{5B4FFB4C-1BF2-4BC0-A14D-13AD3F57B9CE}" presName="Parent2" presStyleLbl="revTx" presStyleIdx="0" presStyleCnt="0">
        <dgm:presLayoutVars>
          <dgm:chMax val="1"/>
          <dgm:chPref val="1"/>
          <dgm:bulletEnabled val="1"/>
        </dgm:presLayoutVars>
      </dgm:prSet>
      <dgm:spPr/>
    </dgm:pt>
    <dgm:pt modelId="{44B9F845-856A-47D1-99BC-F55D1AE8B7A7}" type="pres">
      <dgm:prSet presAssocID="{FC4563A8-40A8-491B-B4DB-1636A3E44001}" presName="Accent1" presStyleCnt="0"/>
      <dgm:spPr/>
    </dgm:pt>
    <dgm:pt modelId="{BE08D21A-2123-4939-9F2B-9CD04D125B3C}" type="pres">
      <dgm:prSet presAssocID="{FC4563A8-40A8-491B-B4DB-1636A3E44001}" presName="Accent" presStyleLbl="node1" presStyleIdx="3" presStyleCnt="4"/>
      <dgm:spPr/>
    </dgm:pt>
    <dgm:pt modelId="{CE224D67-EAD5-4754-894C-3FBE5E25B5E5}" type="pres">
      <dgm:prSet presAssocID="{FC4563A8-40A8-491B-B4DB-1636A3E44001}" presName="ParentBackground1" presStyleCnt="0"/>
      <dgm:spPr/>
    </dgm:pt>
    <dgm:pt modelId="{DA74B2FC-04EB-47FA-B693-29378AC826BF}" type="pres">
      <dgm:prSet presAssocID="{FC4563A8-40A8-491B-B4DB-1636A3E44001}" presName="ParentBackground" presStyleLbl="fgAcc1" presStyleIdx="3" presStyleCnt="4"/>
      <dgm:spPr/>
    </dgm:pt>
    <dgm:pt modelId="{EF3727DC-AB8A-44E1-B6E2-45F650FFE3A2}" type="pres">
      <dgm:prSet presAssocID="{FC4563A8-40A8-491B-B4DB-1636A3E44001}" presName="Parent1" presStyleLbl="revTx" presStyleIdx="0" presStyleCnt="0">
        <dgm:presLayoutVars>
          <dgm:chMax val="1"/>
          <dgm:chPref val="1"/>
          <dgm:bulletEnabled val="1"/>
        </dgm:presLayoutVars>
      </dgm:prSet>
      <dgm:spPr/>
    </dgm:pt>
  </dgm:ptLst>
  <dgm:cxnLst>
    <dgm:cxn modelId="{06CFB620-D5F9-422C-B9D8-A36BB767466C}" type="presOf" srcId="{07388E19-430D-42C5-9320-FC5C72ACE4EE}" destId="{3F6B8943-11E0-4A3D-B62D-B9603E05710B}" srcOrd="0" destOrd="0" presId="urn:microsoft.com/office/officeart/2011/layout/CircleProcess"/>
    <dgm:cxn modelId="{33666C22-4EEA-449D-AA34-EFD41DF11C36}" type="presOf" srcId="{47B4CB81-0090-49B9-AD8D-8DA00BAF9707}" destId="{EF9D4B34-2D24-4DDC-90BF-11EDF706E218}" srcOrd="1" destOrd="0" presId="urn:microsoft.com/office/officeart/2011/layout/CircleProcess"/>
    <dgm:cxn modelId="{7FA0A33F-37CB-4DB7-BCA0-2D6534741A2C}" srcId="{9806C611-FDBA-47DE-A71C-8AAE0BAA01DC}" destId="{FC4563A8-40A8-491B-B4DB-1636A3E44001}" srcOrd="0" destOrd="0" parTransId="{152848A1-6F64-4517-8BB5-151024E3D712}" sibTransId="{FDB0CDAE-684E-433C-A6E3-812723251C20}"/>
    <dgm:cxn modelId="{7CB1C65B-1333-47A2-8302-C5FA68203D12}" srcId="{9806C611-FDBA-47DE-A71C-8AAE0BAA01DC}" destId="{47B4CB81-0090-49B9-AD8D-8DA00BAF9707}" srcOrd="3" destOrd="0" parTransId="{D97BE907-5FCF-4F53-9600-F0C6570F7572}" sibTransId="{E1126FB5-F442-4C65-9DDF-D014A72CFDBE}"/>
    <dgm:cxn modelId="{4755715D-92C5-4EC2-969C-CED48DDA683C}" srcId="{9806C611-FDBA-47DE-A71C-8AAE0BAA01DC}" destId="{07388E19-430D-42C5-9320-FC5C72ACE4EE}" srcOrd="2" destOrd="0" parTransId="{BE3847FB-C8A5-4CCF-A1EA-984DDFA53722}" sibTransId="{8518D08C-E7F7-4C2C-BF15-D5F4D69A6503}"/>
    <dgm:cxn modelId="{FD9D3A4A-D6E1-474C-A33A-3EE2595360AF}" type="presOf" srcId="{5B4FFB4C-1BF2-4BC0-A14D-13AD3F57B9CE}" destId="{3711A2CF-15C5-4A91-9F9D-69C424AC0745}" srcOrd="1" destOrd="0" presId="urn:microsoft.com/office/officeart/2011/layout/CircleProcess"/>
    <dgm:cxn modelId="{1A1AEF4B-3FB9-46B0-A4B4-C83FC9BD2822}" srcId="{9806C611-FDBA-47DE-A71C-8AAE0BAA01DC}" destId="{5B4FFB4C-1BF2-4BC0-A14D-13AD3F57B9CE}" srcOrd="1" destOrd="0" parTransId="{74459735-5FF2-4A60-8DE9-CB1BAB36BA40}" sibTransId="{B64BDCDB-51D6-405B-B45E-979BDEA52D64}"/>
    <dgm:cxn modelId="{90AAE7AE-1632-448E-A6C2-7101DBF262DF}" type="presOf" srcId="{9806C611-FDBA-47DE-A71C-8AAE0BAA01DC}" destId="{C869CD99-F465-44BC-AC07-DB2F993B8A36}" srcOrd="0" destOrd="0" presId="urn:microsoft.com/office/officeart/2011/layout/CircleProcess"/>
    <dgm:cxn modelId="{3D21B0B7-F987-4437-8B8D-EADD1672D81B}" type="presOf" srcId="{07388E19-430D-42C5-9320-FC5C72ACE4EE}" destId="{64E0B7A2-BA46-41DF-8D8F-8E6706B4600E}" srcOrd="1" destOrd="0" presId="urn:microsoft.com/office/officeart/2011/layout/CircleProcess"/>
    <dgm:cxn modelId="{E6D8D0C2-01A3-48BF-BE88-71A3837DB5D4}" type="presOf" srcId="{FC4563A8-40A8-491B-B4DB-1636A3E44001}" destId="{DA74B2FC-04EB-47FA-B693-29378AC826BF}" srcOrd="0" destOrd="0" presId="urn:microsoft.com/office/officeart/2011/layout/CircleProcess"/>
    <dgm:cxn modelId="{D1E35DD2-CB04-4A7D-BBC7-3993791B6844}" type="presOf" srcId="{5B4FFB4C-1BF2-4BC0-A14D-13AD3F57B9CE}" destId="{E609BF97-5E75-4C19-8BCD-74D279364339}" srcOrd="0" destOrd="0" presId="urn:microsoft.com/office/officeart/2011/layout/CircleProcess"/>
    <dgm:cxn modelId="{C53292FB-4F7C-41A8-8920-CB1736C3DD4C}" type="presOf" srcId="{47B4CB81-0090-49B9-AD8D-8DA00BAF9707}" destId="{73129AAC-4C76-4408-BB1D-E7461503E125}" srcOrd="0" destOrd="0" presId="urn:microsoft.com/office/officeart/2011/layout/CircleProcess"/>
    <dgm:cxn modelId="{19A062FD-ADBB-425B-8902-F3D09235B066}" type="presOf" srcId="{FC4563A8-40A8-491B-B4DB-1636A3E44001}" destId="{EF3727DC-AB8A-44E1-B6E2-45F650FFE3A2}" srcOrd="1" destOrd="0" presId="urn:microsoft.com/office/officeart/2011/layout/CircleProcess"/>
    <dgm:cxn modelId="{FA795367-ECF4-4FF9-9D1A-58EC13AAC7EF}" type="presParOf" srcId="{C869CD99-F465-44BC-AC07-DB2F993B8A36}" destId="{D2E1271F-F03B-44D7-8750-A164796B1E22}" srcOrd="0" destOrd="0" presId="urn:microsoft.com/office/officeart/2011/layout/CircleProcess"/>
    <dgm:cxn modelId="{8E61A168-B050-431F-84DB-865EDEECDF8C}" type="presParOf" srcId="{D2E1271F-F03B-44D7-8750-A164796B1E22}" destId="{30E9197B-5456-4AC4-94F6-18EA9329B7AD}" srcOrd="0" destOrd="0" presId="urn:microsoft.com/office/officeart/2011/layout/CircleProcess"/>
    <dgm:cxn modelId="{EA0BF273-4240-4094-B140-B21F7A973C27}" type="presParOf" srcId="{C869CD99-F465-44BC-AC07-DB2F993B8A36}" destId="{FB138C13-1DDC-41F9-99D3-AE0F47789094}" srcOrd="1" destOrd="0" presId="urn:microsoft.com/office/officeart/2011/layout/CircleProcess"/>
    <dgm:cxn modelId="{E3148A45-DEDC-4F83-918A-617B4CC7627E}" type="presParOf" srcId="{FB138C13-1DDC-41F9-99D3-AE0F47789094}" destId="{73129AAC-4C76-4408-BB1D-E7461503E125}" srcOrd="0" destOrd="0" presId="urn:microsoft.com/office/officeart/2011/layout/CircleProcess"/>
    <dgm:cxn modelId="{CA2F7591-FEDC-4448-A678-51A6EC276E33}" type="presParOf" srcId="{C869CD99-F465-44BC-AC07-DB2F993B8A36}" destId="{EF9D4B34-2D24-4DDC-90BF-11EDF706E218}" srcOrd="2" destOrd="0" presId="urn:microsoft.com/office/officeart/2011/layout/CircleProcess"/>
    <dgm:cxn modelId="{DD0FE1D2-B810-4041-AFAA-CD3F9C50E39A}" type="presParOf" srcId="{C869CD99-F465-44BC-AC07-DB2F993B8A36}" destId="{51E51AFB-A214-48BC-B546-26685BCEC762}" srcOrd="3" destOrd="0" presId="urn:microsoft.com/office/officeart/2011/layout/CircleProcess"/>
    <dgm:cxn modelId="{D4C4C56E-C3E1-454B-A25A-2B66D68850D5}" type="presParOf" srcId="{51E51AFB-A214-48BC-B546-26685BCEC762}" destId="{DE41C65F-3F72-4901-89B8-448B4EF7E39D}" srcOrd="0" destOrd="0" presId="urn:microsoft.com/office/officeart/2011/layout/CircleProcess"/>
    <dgm:cxn modelId="{54FE971A-76B6-45CA-8E1C-CCF5C152E803}" type="presParOf" srcId="{C869CD99-F465-44BC-AC07-DB2F993B8A36}" destId="{5E7C53B2-93DA-48D4-BC7E-8D682E3E8BF8}" srcOrd="4" destOrd="0" presId="urn:microsoft.com/office/officeart/2011/layout/CircleProcess"/>
    <dgm:cxn modelId="{D4F76CF3-4A5E-4D8A-A5E1-9B82EA9B9164}" type="presParOf" srcId="{5E7C53B2-93DA-48D4-BC7E-8D682E3E8BF8}" destId="{3F6B8943-11E0-4A3D-B62D-B9603E05710B}" srcOrd="0" destOrd="0" presId="urn:microsoft.com/office/officeart/2011/layout/CircleProcess"/>
    <dgm:cxn modelId="{50DF3808-4776-4FA5-B3C5-10BBF8D233E5}" type="presParOf" srcId="{C869CD99-F465-44BC-AC07-DB2F993B8A36}" destId="{64E0B7A2-BA46-41DF-8D8F-8E6706B4600E}" srcOrd="5" destOrd="0" presId="urn:microsoft.com/office/officeart/2011/layout/CircleProcess"/>
    <dgm:cxn modelId="{D9E8BAED-858F-4F68-BC50-A0526DA42EB5}" type="presParOf" srcId="{C869CD99-F465-44BC-AC07-DB2F993B8A36}" destId="{DA57FE6B-E63C-44AC-9786-863AF1D94A3B}" srcOrd="6" destOrd="0" presId="urn:microsoft.com/office/officeart/2011/layout/CircleProcess"/>
    <dgm:cxn modelId="{A2EE3E28-B9D7-4E26-BA5B-937B57A803F2}" type="presParOf" srcId="{DA57FE6B-E63C-44AC-9786-863AF1D94A3B}" destId="{E2394CEE-0C8E-424B-BA01-CE8E1A9DD0F5}" srcOrd="0" destOrd="0" presId="urn:microsoft.com/office/officeart/2011/layout/CircleProcess"/>
    <dgm:cxn modelId="{81BBAEBD-A29F-4A51-BFF3-E2473999FE1F}" type="presParOf" srcId="{C869CD99-F465-44BC-AC07-DB2F993B8A36}" destId="{B66149C1-06FE-4F8D-8E54-03226D66C20F}" srcOrd="7" destOrd="0" presId="urn:microsoft.com/office/officeart/2011/layout/CircleProcess"/>
    <dgm:cxn modelId="{F1ED2DD0-93E8-4062-8B3A-58A37357353D}" type="presParOf" srcId="{B66149C1-06FE-4F8D-8E54-03226D66C20F}" destId="{E609BF97-5E75-4C19-8BCD-74D279364339}" srcOrd="0" destOrd="0" presId="urn:microsoft.com/office/officeart/2011/layout/CircleProcess"/>
    <dgm:cxn modelId="{FB289B54-9415-404F-AEA2-9A2499425ACB}" type="presParOf" srcId="{C869CD99-F465-44BC-AC07-DB2F993B8A36}" destId="{3711A2CF-15C5-4A91-9F9D-69C424AC0745}" srcOrd="8" destOrd="0" presId="urn:microsoft.com/office/officeart/2011/layout/CircleProcess"/>
    <dgm:cxn modelId="{6D24184B-9955-4152-8AF1-94BED669BF75}" type="presParOf" srcId="{C869CD99-F465-44BC-AC07-DB2F993B8A36}" destId="{44B9F845-856A-47D1-99BC-F55D1AE8B7A7}" srcOrd="9" destOrd="0" presId="urn:microsoft.com/office/officeart/2011/layout/CircleProcess"/>
    <dgm:cxn modelId="{C8CCB3D4-5A5D-4C92-AD63-7AF0397EE532}" type="presParOf" srcId="{44B9F845-856A-47D1-99BC-F55D1AE8B7A7}" destId="{BE08D21A-2123-4939-9F2B-9CD04D125B3C}" srcOrd="0" destOrd="0" presId="urn:microsoft.com/office/officeart/2011/layout/CircleProcess"/>
    <dgm:cxn modelId="{9D09D569-3564-4980-9583-B39DE734C4B9}" type="presParOf" srcId="{C869CD99-F465-44BC-AC07-DB2F993B8A36}" destId="{CE224D67-EAD5-4754-894C-3FBE5E25B5E5}" srcOrd="10" destOrd="0" presId="urn:microsoft.com/office/officeart/2011/layout/CircleProcess"/>
    <dgm:cxn modelId="{DD99BF7F-5B7F-41EB-97A9-8A57CAF8F765}" type="presParOf" srcId="{CE224D67-EAD5-4754-894C-3FBE5E25B5E5}" destId="{DA74B2FC-04EB-47FA-B693-29378AC826BF}" srcOrd="0" destOrd="0" presId="urn:microsoft.com/office/officeart/2011/layout/CircleProcess"/>
    <dgm:cxn modelId="{D365C424-C7D6-499D-97AC-80519AAB7FBE}" type="presParOf" srcId="{C869CD99-F465-44BC-AC07-DB2F993B8A36}" destId="{EF3727DC-AB8A-44E1-B6E2-45F650FFE3A2}" srcOrd="11" destOrd="0" presId="urn:microsoft.com/office/officeart/2011/layout/CircleProcess"/>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CA3C1F54-3C46-4B29-9B19-C44F661DFB02}" type="doc">
      <dgm:prSet loTypeId="urn:microsoft.com/office/officeart/2005/8/layout/hierarchy1" loCatId="hierarchy" qsTypeId="urn:microsoft.com/office/officeart/2005/8/quickstyle/simple1" qsCatId="simple" csTypeId="urn:microsoft.com/office/officeart/2005/8/colors/accent2_3" csCatId="accent2"/>
      <dgm:spPr/>
      <dgm:t>
        <a:bodyPr/>
        <a:lstStyle/>
        <a:p>
          <a:endParaRPr lang="en-US"/>
        </a:p>
      </dgm:t>
    </dgm:pt>
    <dgm:pt modelId="{7BABF842-27B3-4746-857A-4CE63C9BFA8B}">
      <dgm:prSet/>
      <dgm:spPr/>
      <dgm:t>
        <a:bodyPr/>
        <a:lstStyle/>
        <a:p>
          <a:r>
            <a:rPr lang="en-US" b="1"/>
            <a:t>Derived Features</a:t>
          </a:r>
          <a:r>
            <a:rPr lang="en-US"/>
            <a:t>:</a:t>
          </a:r>
        </a:p>
      </dgm:t>
    </dgm:pt>
    <dgm:pt modelId="{EC24E245-63A6-41EC-8A94-9353DEBC2A6D}" type="parTrans" cxnId="{8E560E9D-EBC3-4F86-B1AD-BC802369397C}">
      <dgm:prSet/>
      <dgm:spPr/>
      <dgm:t>
        <a:bodyPr/>
        <a:lstStyle/>
        <a:p>
          <a:endParaRPr lang="en-US"/>
        </a:p>
      </dgm:t>
    </dgm:pt>
    <dgm:pt modelId="{112474F5-8211-4186-8B75-6429CECC4DA1}" type="sibTrans" cxnId="{8E560E9D-EBC3-4F86-B1AD-BC802369397C}">
      <dgm:prSet/>
      <dgm:spPr/>
      <dgm:t>
        <a:bodyPr/>
        <a:lstStyle/>
        <a:p>
          <a:endParaRPr lang="en-US"/>
        </a:p>
      </dgm:t>
    </dgm:pt>
    <dgm:pt modelId="{7A8157A0-2E1E-4120-BD6F-8D1A9E32EE78}">
      <dgm:prSet/>
      <dgm:spPr/>
      <dgm:t>
        <a:bodyPr/>
        <a:lstStyle/>
        <a:p>
          <a:r>
            <a:rPr lang="en-US"/>
            <a:t>fault_claims &amp; not_at_fault_claims → Claim history indicators.</a:t>
          </a:r>
        </a:p>
      </dgm:t>
    </dgm:pt>
    <dgm:pt modelId="{95AAD9FB-EE81-42DA-90E8-4DCD12AA7967}" type="parTrans" cxnId="{E85DB0DF-F3BA-4789-81C0-0CBE02E9C35B}">
      <dgm:prSet/>
      <dgm:spPr/>
      <dgm:t>
        <a:bodyPr/>
        <a:lstStyle/>
        <a:p>
          <a:endParaRPr lang="en-US"/>
        </a:p>
      </dgm:t>
    </dgm:pt>
    <dgm:pt modelId="{951D47B1-9DCA-44D1-B8B6-DE84B9812ADF}" type="sibTrans" cxnId="{E85DB0DF-F3BA-4789-81C0-0CBE02E9C35B}">
      <dgm:prSet/>
      <dgm:spPr/>
      <dgm:t>
        <a:bodyPr/>
        <a:lstStyle/>
        <a:p>
          <a:endParaRPr lang="en-US"/>
        </a:p>
      </dgm:t>
    </dgm:pt>
    <dgm:pt modelId="{08D32162-4D83-4CCB-8691-850C73EB6943}">
      <dgm:prSet/>
      <dgm:spPr/>
      <dgm:t>
        <a:bodyPr/>
        <a:lstStyle/>
        <a:p>
          <a:r>
            <a:rPr lang="en-US"/>
            <a:t>loss_ratio → Created to capture risk assessment.</a:t>
          </a:r>
        </a:p>
      </dgm:t>
    </dgm:pt>
    <dgm:pt modelId="{1B09E1FC-732C-4B48-9AE9-1681078B05D6}" type="parTrans" cxnId="{FBEEF8DE-92CC-4EFE-9B54-91EE02487C59}">
      <dgm:prSet/>
      <dgm:spPr/>
      <dgm:t>
        <a:bodyPr/>
        <a:lstStyle/>
        <a:p>
          <a:endParaRPr lang="en-US"/>
        </a:p>
      </dgm:t>
    </dgm:pt>
    <dgm:pt modelId="{A28ADD0F-C2BD-417A-8E15-52FA9B984867}" type="sibTrans" cxnId="{FBEEF8DE-92CC-4EFE-9B54-91EE02487C59}">
      <dgm:prSet/>
      <dgm:spPr/>
      <dgm:t>
        <a:bodyPr/>
        <a:lstStyle/>
        <a:p>
          <a:endParaRPr lang="en-US"/>
        </a:p>
      </dgm:t>
    </dgm:pt>
    <dgm:pt modelId="{4D6C035C-DA33-4637-9652-CE66508BBC93}" type="pres">
      <dgm:prSet presAssocID="{CA3C1F54-3C46-4B29-9B19-C44F661DFB02}" presName="hierChild1" presStyleCnt="0">
        <dgm:presLayoutVars>
          <dgm:chPref val="1"/>
          <dgm:dir/>
          <dgm:animOne val="branch"/>
          <dgm:animLvl val="lvl"/>
          <dgm:resizeHandles/>
        </dgm:presLayoutVars>
      </dgm:prSet>
      <dgm:spPr/>
    </dgm:pt>
    <dgm:pt modelId="{ADD22C35-6857-4B60-9F00-ABF61C1335BF}" type="pres">
      <dgm:prSet presAssocID="{7BABF842-27B3-4746-857A-4CE63C9BFA8B}" presName="hierRoot1" presStyleCnt="0"/>
      <dgm:spPr/>
    </dgm:pt>
    <dgm:pt modelId="{3DDA30CB-102E-4A4E-8636-18C943D8AF22}" type="pres">
      <dgm:prSet presAssocID="{7BABF842-27B3-4746-857A-4CE63C9BFA8B}" presName="composite" presStyleCnt="0"/>
      <dgm:spPr/>
    </dgm:pt>
    <dgm:pt modelId="{6BC1BBF4-3B2C-49D7-8CD5-B72246C78D5E}" type="pres">
      <dgm:prSet presAssocID="{7BABF842-27B3-4746-857A-4CE63C9BFA8B}" presName="background" presStyleLbl="node0" presStyleIdx="0" presStyleCnt="1"/>
      <dgm:spPr/>
    </dgm:pt>
    <dgm:pt modelId="{A3D8533E-CD44-47D9-A7C4-9966A33F5874}" type="pres">
      <dgm:prSet presAssocID="{7BABF842-27B3-4746-857A-4CE63C9BFA8B}" presName="text" presStyleLbl="fgAcc0" presStyleIdx="0" presStyleCnt="1">
        <dgm:presLayoutVars>
          <dgm:chPref val="3"/>
        </dgm:presLayoutVars>
      </dgm:prSet>
      <dgm:spPr/>
    </dgm:pt>
    <dgm:pt modelId="{52A35347-2D2D-4C8E-8782-1CE5B1016B11}" type="pres">
      <dgm:prSet presAssocID="{7BABF842-27B3-4746-857A-4CE63C9BFA8B}" presName="hierChild2" presStyleCnt="0"/>
      <dgm:spPr/>
    </dgm:pt>
    <dgm:pt modelId="{92ED45F8-1764-46B8-8ECB-F471715112B9}" type="pres">
      <dgm:prSet presAssocID="{95AAD9FB-EE81-42DA-90E8-4DCD12AA7967}" presName="Name10" presStyleLbl="parChTrans1D2" presStyleIdx="0" presStyleCnt="2"/>
      <dgm:spPr/>
    </dgm:pt>
    <dgm:pt modelId="{9951A70D-0A96-4651-9C4F-86BF7E2C17AD}" type="pres">
      <dgm:prSet presAssocID="{7A8157A0-2E1E-4120-BD6F-8D1A9E32EE78}" presName="hierRoot2" presStyleCnt="0"/>
      <dgm:spPr/>
    </dgm:pt>
    <dgm:pt modelId="{5FAC6C76-6DE8-413A-BF27-7E927C56B12D}" type="pres">
      <dgm:prSet presAssocID="{7A8157A0-2E1E-4120-BD6F-8D1A9E32EE78}" presName="composite2" presStyleCnt="0"/>
      <dgm:spPr/>
    </dgm:pt>
    <dgm:pt modelId="{BE66D22A-A032-45BF-9FC4-FF19FA82D5DC}" type="pres">
      <dgm:prSet presAssocID="{7A8157A0-2E1E-4120-BD6F-8D1A9E32EE78}" presName="background2" presStyleLbl="node2" presStyleIdx="0" presStyleCnt="2"/>
      <dgm:spPr/>
    </dgm:pt>
    <dgm:pt modelId="{1C80314F-BB1D-4EBE-A7B3-4017D0B5A7D3}" type="pres">
      <dgm:prSet presAssocID="{7A8157A0-2E1E-4120-BD6F-8D1A9E32EE78}" presName="text2" presStyleLbl="fgAcc2" presStyleIdx="0" presStyleCnt="2">
        <dgm:presLayoutVars>
          <dgm:chPref val="3"/>
        </dgm:presLayoutVars>
      </dgm:prSet>
      <dgm:spPr/>
    </dgm:pt>
    <dgm:pt modelId="{E9D902B8-2DAA-4E05-BB21-4EDD5DB962C9}" type="pres">
      <dgm:prSet presAssocID="{7A8157A0-2E1E-4120-BD6F-8D1A9E32EE78}" presName="hierChild3" presStyleCnt="0"/>
      <dgm:spPr/>
    </dgm:pt>
    <dgm:pt modelId="{2030FFE8-E590-436A-B845-BBB0078980EB}" type="pres">
      <dgm:prSet presAssocID="{1B09E1FC-732C-4B48-9AE9-1681078B05D6}" presName="Name10" presStyleLbl="parChTrans1D2" presStyleIdx="1" presStyleCnt="2"/>
      <dgm:spPr/>
    </dgm:pt>
    <dgm:pt modelId="{5491A4B2-72F3-4C7A-9D57-2C4564BE7FF1}" type="pres">
      <dgm:prSet presAssocID="{08D32162-4D83-4CCB-8691-850C73EB6943}" presName="hierRoot2" presStyleCnt="0"/>
      <dgm:spPr/>
    </dgm:pt>
    <dgm:pt modelId="{B44BB7F7-AACD-4062-8F80-0707E8E64434}" type="pres">
      <dgm:prSet presAssocID="{08D32162-4D83-4CCB-8691-850C73EB6943}" presName="composite2" presStyleCnt="0"/>
      <dgm:spPr/>
    </dgm:pt>
    <dgm:pt modelId="{CE8A4296-0F67-4200-9B8B-C061BD2D31A0}" type="pres">
      <dgm:prSet presAssocID="{08D32162-4D83-4CCB-8691-850C73EB6943}" presName="background2" presStyleLbl="node2" presStyleIdx="1" presStyleCnt="2"/>
      <dgm:spPr/>
    </dgm:pt>
    <dgm:pt modelId="{D5A3774A-56DB-41FE-B744-3A60E67CFC8E}" type="pres">
      <dgm:prSet presAssocID="{08D32162-4D83-4CCB-8691-850C73EB6943}" presName="text2" presStyleLbl="fgAcc2" presStyleIdx="1" presStyleCnt="2">
        <dgm:presLayoutVars>
          <dgm:chPref val="3"/>
        </dgm:presLayoutVars>
      </dgm:prSet>
      <dgm:spPr/>
    </dgm:pt>
    <dgm:pt modelId="{E05A0C81-F5E5-4AFD-AE33-C18A325913D9}" type="pres">
      <dgm:prSet presAssocID="{08D32162-4D83-4CCB-8691-850C73EB6943}" presName="hierChild3" presStyleCnt="0"/>
      <dgm:spPr/>
    </dgm:pt>
  </dgm:ptLst>
  <dgm:cxnLst>
    <dgm:cxn modelId="{982B011E-503C-493B-A3DA-63B4FEEC2464}" type="presOf" srcId="{7BABF842-27B3-4746-857A-4CE63C9BFA8B}" destId="{A3D8533E-CD44-47D9-A7C4-9966A33F5874}" srcOrd="0" destOrd="0" presId="urn:microsoft.com/office/officeart/2005/8/layout/hierarchy1"/>
    <dgm:cxn modelId="{A64B2B21-958B-4501-B96C-79E70E273271}" type="presOf" srcId="{7A8157A0-2E1E-4120-BD6F-8D1A9E32EE78}" destId="{1C80314F-BB1D-4EBE-A7B3-4017D0B5A7D3}" srcOrd="0" destOrd="0" presId="urn:microsoft.com/office/officeart/2005/8/layout/hierarchy1"/>
    <dgm:cxn modelId="{9F38B142-C208-4785-B48A-FBC76A08F005}" type="presOf" srcId="{CA3C1F54-3C46-4B29-9B19-C44F661DFB02}" destId="{4D6C035C-DA33-4637-9652-CE66508BBC93}" srcOrd="0" destOrd="0" presId="urn:microsoft.com/office/officeart/2005/8/layout/hierarchy1"/>
    <dgm:cxn modelId="{18230E54-EF8E-40D2-9E76-1F8C950BF8E8}" type="presOf" srcId="{95AAD9FB-EE81-42DA-90E8-4DCD12AA7967}" destId="{92ED45F8-1764-46B8-8ECB-F471715112B9}" srcOrd="0" destOrd="0" presId="urn:microsoft.com/office/officeart/2005/8/layout/hierarchy1"/>
    <dgm:cxn modelId="{8E560E9D-EBC3-4F86-B1AD-BC802369397C}" srcId="{CA3C1F54-3C46-4B29-9B19-C44F661DFB02}" destId="{7BABF842-27B3-4746-857A-4CE63C9BFA8B}" srcOrd="0" destOrd="0" parTransId="{EC24E245-63A6-41EC-8A94-9353DEBC2A6D}" sibTransId="{112474F5-8211-4186-8B75-6429CECC4DA1}"/>
    <dgm:cxn modelId="{C69449A7-B33B-44A1-8856-99AEEC08418A}" type="presOf" srcId="{08D32162-4D83-4CCB-8691-850C73EB6943}" destId="{D5A3774A-56DB-41FE-B744-3A60E67CFC8E}" srcOrd="0" destOrd="0" presId="urn:microsoft.com/office/officeart/2005/8/layout/hierarchy1"/>
    <dgm:cxn modelId="{FBEEF8DE-92CC-4EFE-9B54-91EE02487C59}" srcId="{7BABF842-27B3-4746-857A-4CE63C9BFA8B}" destId="{08D32162-4D83-4CCB-8691-850C73EB6943}" srcOrd="1" destOrd="0" parTransId="{1B09E1FC-732C-4B48-9AE9-1681078B05D6}" sibTransId="{A28ADD0F-C2BD-417A-8E15-52FA9B984867}"/>
    <dgm:cxn modelId="{E85DB0DF-F3BA-4789-81C0-0CBE02E9C35B}" srcId="{7BABF842-27B3-4746-857A-4CE63C9BFA8B}" destId="{7A8157A0-2E1E-4120-BD6F-8D1A9E32EE78}" srcOrd="0" destOrd="0" parTransId="{95AAD9FB-EE81-42DA-90E8-4DCD12AA7967}" sibTransId="{951D47B1-9DCA-44D1-B8B6-DE84B9812ADF}"/>
    <dgm:cxn modelId="{69A8B6DF-8630-490C-AB21-2401C9392692}" type="presOf" srcId="{1B09E1FC-732C-4B48-9AE9-1681078B05D6}" destId="{2030FFE8-E590-436A-B845-BBB0078980EB}" srcOrd="0" destOrd="0" presId="urn:microsoft.com/office/officeart/2005/8/layout/hierarchy1"/>
    <dgm:cxn modelId="{643A3AB8-C665-488B-8380-D70440870B8B}" type="presParOf" srcId="{4D6C035C-DA33-4637-9652-CE66508BBC93}" destId="{ADD22C35-6857-4B60-9F00-ABF61C1335BF}" srcOrd="0" destOrd="0" presId="urn:microsoft.com/office/officeart/2005/8/layout/hierarchy1"/>
    <dgm:cxn modelId="{63353D97-04AB-4840-A492-B54009B8BFE6}" type="presParOf" srcId="{ADD22C35-6857-4B60-9F00-ABF61C1335BF}" destId="{3DDA30CB-102E-4A4E-8636-18C943D8AF22}" srcOrd="0" destOrd="0" presId="urn:microsoft.com/office/officeart/2005/8/layout/hierarchy1"/>
    <dgm:cxn modelId="{D891B8EC-4919-41AB-B75B-EB87F421EE78}" type="presParOf" srcId="{3DDA30CB-102E-4A4E-8636-18C943D8AF22}" destId="{6BC1BBF4-3B2C-49D7-8CD5-B72246C78D5E}" srcOrd="0" destOrd="0" presId="urn:microsoft.com/office/officeart/2005/8/layout/hierarchy1"/>
    <dgm:cxn modelId="{3B504A98-1B3E-4BF6-B26C-888A42C4FA61}" type="presParOf" srcId="{3DDA30CB-102E-4A4E-8636-18C943D8AF22}" destId="{A3D8533E-CD44-47D9-A7C4-9966A33F5874}" srcOrd="1" destOrd="0" presId="urn:microsoft.com/office/officeart/2005/8/layout/hierarchy1"/>
    <dgm:cxn modelId="{ADDA1CBD-09EF-4234-8354-FAC7315CA70C}" type="presParOf" srcId="{ADD22C35-6857-4B60-9F00-ABF61C1335BF}" destId="{52A35347-2D2D-4C8E-8782-1CE5B1016B11}" srcOrd="1" destOrd="0" presId="urn:microsoft.com/office/officeart/2005/8/layout/hierarchy1"/>
    <dgm:cxn modelId="{89ECC067-694D-416B-B1FE-52793AAF8B05}" type="presParOf" srcId="{52A35347-2D2D-4C8E-8782-1CE5B1016B11}" destId="{92ED45F8-1764-46B8-8ECB-F471715112B9}" srcOrd="0" destOrd="0" presId="urn:microsoft.com/office/officeart/2005/8/layout/hierarchy1"/>
    <dgm:cxn modelId="{F4306CC8-B539-464F-9200-456CABAA1A45}" type="presParOf" srcId="{52A35347-2D2D-4C8E-8782-1CE5B1016B11}" destId="{9951A70D-0A96-4651-9C4F-86BF7E2C17AD}" srcOrd="1" destOrd="0" presId="urn:microsoft.com/office/officeart/2005/8/layout/hierarchy1"/>
    <dgm:cxn modelId="{F4669362-D085-4850-98B6-AA9C8AF793A8}" type="presParOf" srcId="{9951A70D-0A96-4651-9C4F-86BF7E2C17AD}" destId="{5FAC6C76-6DE8-413A-BF27-7E927C56B12D}" srcOrd="0" destOrd="0" presId="urn:microsoft.com/office/officeart/2005/8/layout/hierarchy1"/>
    <dgm:cxn modelId="{F3A9A38A-7179-4A0E-82FD-25CCDB55F4E0}" type="presParOf" srcId="{5FAC6C76-6DE8-413A-BF27-7E927C56B12D}" destId="{BE66D22A-A032-45BF-9FC4-FF19FA82D5DC}" srcOrd="0" destOrd="0" presId="urn:microsoft.com/office/officeart/2005/8/layout/hierarchy1"/>
    <dgm:cxn modelId="{042DB8F7-B602-4672-94A6-DA5D195D345C}" type="presParOf" srcId="{5FAC6C76-6DE8-413A-BF27-7E927C56B12D}" destId="{1C80314F-BB1D-4EBE-A7B3-4017D0B5A7D3}" srcOrd="1" destOrd="0" presId="urn:microsoft.com/office/officeart/2005/8/layout/hierarchy1"/>
    <dgm:cxn modelId="{CA91F358-23C7-4A85-8275-183CDFC8B039}" type="presParOf" srcId="{9951A70D-0A96-4651-9C4F-86BF7E2C17AD}" destId="{E9D902B8-2DAA-4E05-BB21-4EDD5DB962C9}" srcOrd="1" destOrd="0" presId="urn:microsoft.com/office/officeart/2005/8/layout/hierarchy1"/>
    <dgm:cxn modelId="{5A804A0E-3F21-4FA5-B226-EFBA57C0817C}" type="presParOf" srcId="{52A35347-2D2D-4C8E-8782-1CE5B1016B11}" destId="{2030FFE8-E590-436A-B845-BBB0078980EB}" srcOrd="2" destOrd="0" presId="urn:microsoft.com/office/officeart/2005/8/layout/hierarchy1"/>
    <dgm:cxn modelId="{8EFECA89-2C87-4079-88FD-D3568EF67911}" type="presParOf" srcId="{52A35347-2D2D-4C8E-8782-1CE5B1016B11}" destId="{5491A4B2-72F3-4C7A-9D57-2C4564BE7FF1}" srcOrd="3" destOrd="0" presId="urn:microsoft.com/office/officeart/2005/8/layout/hierarchy1"/>
    <dgm:cxn modelId="{828E8316-C69A-447D-BF95-8EC68DC85E8B}" type="presParOf" srcId="{5491A4B2-72F3-4C7A-9D57-2C4564BE7FF1}" destId="{B44BB7F7-AACD-4062-8F80-0707E8E64434}" srcOrd="0" destOrd="0" presId="urn:microsoft.com/office/officeart/2005/8/layout/hierarchy1"/>
    <dgm:cxn modelId="{34801155-A245-4180-A8AC-8497A6F56112}" type="presParOf" srcId="{B44BB7F7-AACD-4062-8F80-0707E8E64434}" destId="{CE8A4296-0F67-4200-9B8B-C061BD2D31A0}" srcOrd="0" destOrd="0" presId="urn:microsoft.com/office/officeart/2005/8/layout/hierarchy1"/>
    <dgm:cxn modelId="{534E94B6-1072-4A4C-99D7-2E463FD1D39F}" type="presParOf" srcId="{B44BB7F7-AACD-4062-8F80-0707E8E64434}" destId="{D5A3774A-56DB-41FE-B744-3A60E67CFC8E}" srcOrd="1" destOrd="0" presId="urn:microsoft.com/office/officeart/2005/8/layout/hierarchy1"/>
    <dgm:cxn modelId="{9D11F897-CE05-496E-A6DD-BFB51048BA58}" type="presParOf" srcId="{5491A4B2-72F3-4C7A-9D57-2C4564BE7FF1}" destId="{E05A0C81-F5E5-4AFD-AE33-C18A325913D9}" srcOrd="1" destOrd="0" presId="urn:microsoft.com/office/officeart/2005/8/layout/hierarchy1"/>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82E6D2-8E1A-459C-864C-D0FED239BF1F}">
      <dsp:nvSpPr>
        <dsp:cNvPr id="0" name=""/>
        <dsp:cNvSpPr/>
      </dsp:nvSpPr>
      <dsp:spPr>
        <a:xfrm>
          <a:off x="2374296" y="2499747"/>
          <a:ext cx="1966165" cy="1966165"/>
        </a:xfrm>
        <a:prstGeom prst="ellipse">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24765" tIns="24765" rIns="24765" bIns="24765" numCol="1" spcCol="1270" anchor="ctr" anchorCtr="0">
          <a:noAutofit/>
          <a:sp3d extrusionH="28000" prstMaterial="matte"/>
        </a:bodyPr>
        <a:lstStyle/>
        <a:p>
          <a:pPr marL="0" lvl="0" indent="0" algn="ctr" defTabSz="1733550">
            <a:lnSpc>
              <a:spcPct val="90000"/>
            </a:lnSpc>
            <a:spcBef>
              <a:spcPct val="0"/>
            </a:spcBef>
            <a:spcAft>
              <a:spcPct val="35000"/>
            </a:spcAft>
            <a:buNone/>
          </a:pPr>
          <a:r>
            <a:rPr lang="en-US" sz="3900" kern="1200" dirty="0"/>
            <a:t>Group 8</a:t>
          </a:r>
        </a:p>
      </dsp:txBody>
      <dsp:txXfrm>
        <a:off x="2662234" y="2787685"/>
        <a:ext cx="1390289" cy="1390289"/>
      </dsp:txXfrm>
    </dsp:sp>
    <dsp:sp modelId="{D5A9FC4B-BC5D-48DB-91A9-241E7594C80D}">
      <dsp:nvSpPr>
        <dsp:cNvPr id="0" name=""/>
        <dsp:cNvSpPr/>
      </dsp:nvSpPr>
      <dsp:spPr>
        <a:xfrm rot="12900000">
          <a:off x="967089" y="2108647"/>
          <a:ext cx="1655777" cy="560357"/>
        </a:xfrm>
        <a:prstGeom prst="leftArrow">
          <a:avLst>
            <a:gd name="adj1" fmla="val 60000"/>
            <a:gd name="adj2" fmla="val 50000"/>
          </a:avLst>
        </a:prstGeom>
        <a:solidFill>
          <a:schemeClr val="dk2">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sp>
    <dsp:sp modelId="{B7089761-D14C-4282-8A9A-5C956CE2EA3F}">
      <dsp:nvSpPr>
        <dsp:cNvPr id="0" name=""/>
        <dsp:cNvSpPr/>
      </dsp:nvSpPr>
      <dsp:spPr>
        <a:xfrm>
          <a:off x="182883" y="1166825"/>
          <a:ext cx="1867856" cy="1494285"/>
        </a:xfrm>
        <a:prstGeom prst="roundRect">
          <a:avLst>
            <a:gd name="adj" fmla="val 10000"/>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32385" tIns="32385" rIns="32385" bIns="32385" numCol="1" spcCol="1270" anchor="ctr" anchorCtr="0">
          <a:noAutofit/>
          <a:sp3d extrusionH="28000" prstMaterial="matte"/>
        </a:bodyPr>
        <a:lstStyle/>
        <a:p>
          <a:pPr marL="0" lvl="0" indent="0" algn="ctr" defTabSz="755650">
            <a:lnSpc>
              <a:spcPct val="90000"/>
            </a:lnSpc>
            <a:spcBef>
              <a:spcPct val="0"/>
            </a:spcBef>
            <a:spcAft>
              <a:spcPct val="35000"/>
            </a:spcAft>
            <a:buNone/>
          </a:pPr>
          <a:r>
            <a:rPr lang="en-US" sz="1700" kern="1200" dirty="0"/>
            <a:t>Mehmet Cingoz</a:t>
          </a:r>
        </a:p>
      </dsp:txBody>
      <dsp:txXfrm>
        <a:off x="226649" y="1210591"/>
        <a:ext cx="1780324" cy="1406753"/>
      </dsp:txXfrm>
    </dsp:sp>
    <dsp:sp modelId="{54B41BA1-BD45-42A3-A0F6-C1EA1CFD0F5A}">
      <dsp:nvSpPr>
        <dsp:cNvPr id="0" name=""/>
        <dsp:cNvSpPr/>
      </dsp:nvSpPr>
      <dsp:spPr>
        <a:xfrm rot="16200000">
          <a:off x="2529490" y="1295312"/>
          <a:ext cx="1655777" cy="560357"/>
        </a:xfrm>
        <a:prstGeom prst="leftArrow">
          <a:avLst>
            <a:gd name="adj1" fmla="val 60000"/>
            <a:gd name="adj2" fmla="val 50000"/>
          </a:avLst>
        </a:prstGeom>
        <a:solidFill>
          <a:schemeClr val="dk2">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sp>
    <dsp:sp modelId="{8415F21E-661C-4A85-B26F-6D9B814C0B56}">
      <dsp:nvSpPr>
        <dsp:cNvPr id="0" name=""/>
        <dsp:cNvSpPr/>
      </dsp:nvSpPr>
      <dsp:spPr>
        <a:xfrm>
          <a:off x="2423450" y="459"/>
          <a:ext cx="1867856" cy="1494285"/>
        </a:xfrm>
        <a:prstGeom prst="roundRect">
          <a:avLst>
            <a:gd name="adj" fmla="val 10000"/>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32385" tIns="32385" rIns="32385" bIns="32385" numCol="1" spcCol="1270" anchor="ctr" anchorCtr="0">
          <a:noAutofit/>
          <a:sp3d extrusionH="28000" prstMaterial="matte"/>
        </a:bodyPr>
        <a:lstStyle/>
        <a:p>
          <a:pPr marL="0" lvl="0" indent="0" algn="ctr" defTabSz="755650">
            <a:lnSpc>
              <a:spcPct val="90000"/>
            </a:lnSpc>
            <a:spcBef>
              <a:spcPct val="0"/>
            </a:spcBef>
            <a:spcAft>
              <a:spcPct val="35000"/>
            </a:spcAft>
            <a:buNone/>
          </a:pPr>
          <a:r>
            <a:rPr lang="en-US" sz="1700" kern="1200" dirty="0"/>
            <a:t>Lavenya Mohanasundaram</a:t>
          </a:r>
        </a:p>
      </dsp:txBody>
      <dsp:txXfrm>
        <a:off x="2467216" y="44225"/>
        <a:ext cx="1780324" cy="1406753"/>
      </dsp:txXfrm>
    </dsp:sp>
    <dsp:sp modelId="{35A29FE7-D5B1-451A-A078-5FA2DB44F319}">
      <dsp:nvSpPr>
        <dsp:cNvPr id="0" name=""/>
        <dsp:cNvSpPr/>
      </dsp:nvSpPr>
      <dsp:spPr>
        <a:xfrm rot="19500000">
          <a:off x="4091891" y="2108647"/>
          <a:ext cx="1655777" cy="560357"/>
        </a:xfrm>
        <a:prstGeom prst="leftArrow">
          <a:avLst>
            <a:gd name="adj1" fmla="val 60000"/>
            <a:gd name="adj2" fmla="val 50000"/>
          </a:avLst>
        </a:prstGeom>
        <a:solidFill>
          <a:schemeClr val="dk2">
            <a:tint val="60000"/>
            <a:hueOff val="0"/>
            <a:satOff val="0"/>
            <a:lumOff val="0"/>
            <a:alphaOff val="0"/>
          </a:schemeClr>
        </a:solidFill>
        <a:ln>
          <a:noFill/>
        </a:ln>
        <a:effectLst/>
        <a:sp3d z="-227350" prstMaterial="matte"/>
      </dsp:spPr>
      <dsp:style>
        <a:lnRef idx="0">
          <a:scrgbClr r="0" g="0" b="0"/>
        </a:lnRef>
        <a:fillRef idx="1">
          <a:scrgbClr r="0" g="0" b="0"/>
        </a:fillRef>
        <a:effectRef idx="0">
          <a:scrgbClr r="0" g="0" b="0"/>
        </a:effectRef>
        <a:fontRef idx="minor">
          <a:schemeClr val="lt1"/>
        </a:fontRef>
      </dsp:style>
    </dsp:sp>
    <dsp:sp modelId="{800E19DD-77C6-4BD0-9110-13455DA4882E}">
      <dsp:nvSpPr>
        <dsp:cNvPr id="0" name=""/>
        <dsp:cNvSpPr/>
      </dsp:nvSpPr>
      <dsp:spPr>
        <a:xfrm>
          <a:off x="4664018" y="1166825"/>
          <a:ext cx="1867856" cy="1494285"/>
        </a:xfrm>
        <a:prstGeom prst="roundRect">
          <a:avLst>
            <a:gd name="adj" fmla="val 10000"/>
          </a:avLst>
        </a:prstGeom>
        <a:solidFill>
          <a:schemeClr val="dk2">
            <a:hueOff val="0"/>
            <a:satOff val="0"/>
            <a:lumOff val="0"/>
            <a:alphaOff val="0"/>
          </a:schemeClr>
        </a:solidFill>
        <a:ln>
          <a:noFill/>
        </a:ln>
        <a:effectLst/>
        <a:sp3d extrusionH="152250" prstMaterial="matte">
          <a:bevelT w="165100" prst="coolSlant"/>
        </a:sp3d>
      </dsp:spPr>
      <dsp:style>
        <a:lnRef idx="0">
          <a:scrgbClr r="0" g="0" b="0"/>
        </a:lnRef>
        <a:fillRef idx="1">
          <a:scrgbClr r="0" g="0" b="0"/>
        </a:fillRef>
        <a:effectRef idx="2">
          <a:scrgbClr r="0" g="0" b="0"/>
        </a:effectRef>
        <a:fontRef idx="minor">
          <a:schemeClr val="lt1"/>
        </a:fontRef>
      </dsp:style>
      <dsp:txBody>
        <a:bodyPr spcFirstLastPara="0" vert="horz" wrap="square" lIns="32385" tIns="32385" rIns="32385" bIns="32385" numCol="1" spcCol="1270" anchor="ctr" anchorCtr="0">
          <a:noAutofit/>
          <a:sp3d extrusionH="28000" prstMaterial="matte"/>
        </a:bodyPr>
        <a:lstStyle/>
        <a:p>
          <a:pPr marL="0" lvl="0" indent="0" algn="ctr" defTabSz="755650">
            <a:lnSpc>
              <a:spcPct val="90000"/>
            </a:lnSpc>
            <a:spcBef>
              <a:spcPct val="0"/>
            </a:spcBef>
            <a:spcAft>
              <a:spcPct val="35000"/>
            </a:spcAft>
            <a:buNone/>
          </a:pPr>
          <a:r>
            <a:rPr lang="en-US" sz="1700" b="1" kern="1200" dirty="0"/>
            <a:t>Nicholas Voltin</a:t>
          </a:r>
          <a:endParaRPr lang="en-US" sz="1700" kern="1200" dirty="0"/>
        </a:p>
      </dsp:txBody>
      <dsp:txXfrm>
        <a:off x="4707784" y="1210591"/>
        <a:ext cx="1780324" cy="140675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976403-07EC-447D-BE69-1BD2E4ED5DFA}">
      <dsp:nvSpPr>
        <dsp:cNvPr id="0" name=""/>
        <dsp:cNvSpPr/>
      </dsp:nvSpPr>
      <dsp:spPr>
        <a:xfrm>
          <a:off x="212335" y="469890"/>
          <a:ext cx="1335915" cy="133591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ED82286-743E-496C-9F14-D31754DF930F}">
      <dsp:nvSpPr>
        <dsp:cNvPr id="0" name=""/>
        <dsp:cNvSpPr/>
      </dsp:nvSpPr>
      <dsp:spPr>
        <a:xfrm>
          <a:off x="492877" y="750432"/>
          <a:ext cx="774830" cy="77483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5C0F584-A732-4FF9-8F99-B4D324167ED9}">
      <dsp:nvSpPr>
        <dsp:cNvPr id="0" name=""/>
        <dsp:cNvSpPr/>
      </dsp:nvSpPr>
      <dsp:spPr>
        <a:xfrm>
          <a:off x="1834517"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dirty="0"/>
            <a:t>K-Nearest Neighbors is effective for classification tasks.</a:t>
          </a:r>
        </a:p>
      </dsp:txBody>
      <dsp:txXfrm>
        <a:off x="1834517" y="469890"/>
        <a:ext cx="3148942" cy="1335915"/>
      </dsp:txXfrm>
    </dsp:sp>
    <dsp:sp modelId="{64E83660-9C0F-440B-94A8-7A4A48ED05C0}">
      <dsp:nvSpPr>
        <dsp:cNvPr id="0" name=""/>
        <dsp:cNvSpPr/>
      </dsp:nvSpPr>
      <dsp:spPr>
        <a:xfrm>
          <a:off x="5532139" y="469890"/>
          <a:ext cx="1335915" cy="133591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277C140-236C-4AAD-93E0-6D1C9E731C28}">
      <dsp:nvSpPr>
        <dsp:cNvPr id="0" name=""/>
        <dsp:cNvSpPr/>
      </dsp:nvSpPr>
      <dsp:spPr>
        <a:xfrm>
          <a:off x="5812681" y="750432"/>
          <a:ext cx="774830" cy="77483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363A5D08-D0CC-483F-AFB0-FA6551A25DAA}">
      <dsp:nvSpPr>
        <dsp:cNvPr id="0" name=""/>
        <dsp:cNvSpPr/>
      </dsp:nvSpPr>
      <dsp:spPr>
        <a:xfrm>
          <a:off x="7154322" y="469890"/>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Decision Trees provide clear decision-making paths.</a:t>
          </a:r>
        </a:p>
      </dsp:txBody>
      <dsp:txXfrm>
        <a:off x="7154322" y="469890"/>
        <a:ext cx="3148942" cy="1335915"/>
      </dsp:txXfrm>
    </dsp:sp>
    <dsp:sp modelId="{A5D4F8F3-7C4F-4B10-8060-D3570186EAE9}">
      <dsp:nvSpPr>
        <dsp:cNvPr id="0" name=""/>
        <dsp:cNvSpPr/>
      </dsp:nvSpPr>
      <dsp:spPr>
        <a:xfrm>
          <a:off x="212335" y="2545532"/>
          <a:ext cx="1335915" cy="133591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D06DA63-B520-4D00-80B7-FF0B9AF1C341}">
      <dsp:nvSpPr>
        <dsp:cNvPr id="0" name=""/>
        <dsp:cNvSpPr/>
      </dsp:nvSpPr>
      <dsp:spPr>
        <a:xfrm>
          <a:off x="492877" y="2826074"/>
          <a:ext cx="774830" cy="77483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DC936DD4-7DC2-44E6-A4AA-A8E2835518A0}">
      <dsp:nvSpPr>
        <dsp:cNvPr id="0" name=""/>
        <dsp:cNvSpPr/>
      </dsp:nvSpPr>
      <dsp:spPr>
        <a:xfrm>
          <a:off x="1834517"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Support Vector Machines excel in high-dimensional spaces.</a:t>
          </a:r>
        </a:p>
      </dsp:txBody>
      <dsp:txXfrm>
        <a:off x="1834517" y="2545532"/>
        <a:ext cx="3148942" cy="1335915"/>
      </dsp:txXfrm>
    </dsp:sp>
    <dsp:sp modelId="{3B1294CA-8FB7-4B0C-8C71-BD07FB554244}">
      <dsp:nvSpPr>
        <dsp:cNvPr id="0" name=""/>
        <dsp:cNvSpPr/>
      </dsp:nvSpPr>
      <dsp:spPr>
        <a:xfrm>
          <a:off x="5532139" y="2545532"/>
          <a:ext cx="1335915" cy="1335915"/>
        </a:xfrm>
        <a:prstGeom prst="ellipse">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8276F91-86AF-48C2-B811-15BA26BA9FD9}">
      <dsp:nvSpPr>
        <dsp:cNvPr id="0" name=""/>
        <dsp:cNvSpPr/>
      </dsp:nvSpPr>
      <dsp:spPr>
        <a:xfrm>
          <a:off x="5812681" y="2826074"/>
          <a:ext cx="774830" cy="77483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05AB9062-0A00-4ADE-B9D0-357DE035104F}">
      <dsp:nvSpPr>
        <dsp:cNvPr id="0" name=""/>
        <dsp:cNvSpPr/>
      </dsp:nvSpPr>
      <dsp:spPr>
        <a:xfrm>
          <a:off x="7154322" y="2545532"/>
          <a:ext cx="3148942" cy="1335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0" lvl="0" indent="0" algn="l" defTabSz="1066800">
            <a:lnSpc>
              <a:spcPct val="90000"/>
            </a:lnSpc>
            <a:spcBef>
              <a:spcPct val="0"/>
            </a:spcBef>
            <a:spcAft>
              <a:spcPct val="35000"/>
            </a:spcAft>
            <a:buNone/>
          </a:pPr>
          <a:r>
            <a:rPr lang="en-US" sz="2400" kern="1200"/>
            <a:t>Logistic Regression is useful for binary outcome predictions.</a:t>
          </a:r>
        </a:p>
      </dsp:txBody>
      <dsp:txXfrm>
        <a:off x="7154322" y="2545532"/>
        <a:ext cx="3148942" cy="133591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EB82-DD34-4377-B470-FC4FDF163BA1}">
      <dsp:nvSpPr>
        <dsp:cNvPr id="0" name=""/>
        <dsp:cNvSpPr/>
      </dsp:nvSpPr>
      <dsp:spPr>
        <a:xfrm>
          <a:off x="768" y="7615"/>
          <a:ext cx="1342164" cy="536865"/>
        </a:xfrm>
        <a:prstGeom prst="homePlate">
          <a:avLst/>
        </a:prstGeom>
        <a:solidFill>
          <a:schemeClr val="accent2">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Business Understanding</a:t>
          </a:r>
        </a:p>
      </dsp:txBody>
      <dsp:txXfrm>
        <a:off x="768" y="7615"/>
        <a:ext cx="1207948" cy="536865"/>
      </dsp:txXfrm>
    </dsp:sp>
    <dsp:sp modelId="{D56C6A0D-8BC0-4699-8D9E-A9078CF21966}">
      <dsp:nvSpPr>
        <dsp:cNvPr id="0" name=""/>
        <dsp:cNvSpPr/>
      </dsp:nvSpPr>
      <dsp:spPr>
        <a:xfrm>
          <a:off x="1074500" y="7615"/>
          <a:ext cx="1502593" cy="536865"/>
        </a:xfrm>
        <a:prstGeom prst="chevron">
          <a:avLst/>
        </a:prstGeom>
        <a:solidFill>
          <a:schemeClr val="accent2">
            <a:alpha val="90000"/>
            <a:hueOff val="0"/>
            <a:satOff val="0"/>
            <a:lumOff val="0"/>
            <a:alphaOff val="-1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Data Understanding</a:t>
          </a:r>
        </a:p>
      </dsp:txBody>
      <dsp:txXfrm>
        <a:off x="1342933" y="7615"/>
        <a:ext cx="965728" cy="536865"/>
      </dsp:txXfrm>
    </dsp:sp>
    <dsp:sp modelId="{B6E8165A-1E8C-48AE-B1A9-D5A705B2C420}">
      <dsp:nvSpPr>
        <dsp:cNvPr id="0" name=""/>
        <dsp:cNvSpPr/>
      </dsp:nvSpPr>
      <dsp:spPr>
        <a:xfrm>
          <a:off x="2308660" y="7615"/>
          <a:ext cx="1342164" cy="536865"/>
        </a:xfrm>
        <a:prstGeom prst="chevron">
          <a:avLst/>
        </a:prstGeom>
        <a:solidFill>
          <a:schemeClr val="accent2">
            <a:alpha val="90000"/>
            <a:hueOff val="0"/>
            <a:satOff val="0"/>
            <a:lumOff val="0"/>
            <a:alphaOff val="-2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a:t>Data Preparation</a:t>
          </a:r>
          <a:endParaRPr lang="en-US" sz="1050" kern="1200" dirty="0"/>
        </a:p>
      </dsp:txBody>
      <dsp:txXfrm>
        <a:off x="2577093" y="7615"/>
        <a:ext cx="805299" cy="536865"/>
      </dsp:txXfrm>
    </dsp:sp>
    <dsp:sp modelId="{9C481F39-6A31-43EA-8AAD-F5B2E1EB5C97}">
      <dsp:nvSpPr>
        <dsp:cNvPr id="0" name=""/>
        <dsp:cNvSpPr/>
      </dsp:nvSpPr>
      <dsp:spPr>
        <a:xfrm>
          <a:off x="3382392" y="7615"/>
          <a:ext cx="1342164" cy="536865"/>
        </a:xfrm>
        <a:prstGeom prst="chevron">
          <a:avLst/>
        </a:prstGeom>
        <a:solidFill>
          <a:srgbClr val="FFC000">
            <a:alpha val="60000"/>
          </a:srgb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b="1" kern="1200" dirty="0">
              <a:solidFill>
                <a:schemeClr val="tx1"/>
              </a:solidFill>
            </a:rPr>
            <a:t>Model Building</a:t>
          </a:r>
        </a:p>
      </dsp:txBody>
      <dsp:txXfrm>
        <a:off x="3650825" y="7615"/>
        <a:ext cx="805299" cy="536865"/>
      </dsp:txXfrm>
    </dsp:sp>
    <dsp:sp modelId="{1ABA7D26-C31D-4A89-95A1-2E8D3B566F3F}">
      <dsp:nvSpPr>
        <dsp:cNvPr id="0" name=""/>
        <dsp:cNvSpPr/>
      </dsp:nvSpPr>
      <dsp:spPr>
        <a:xfrm>
          <a:off x="4456123" y="7615"/>
          <a:ext cx="1342164" cy="536865"/>
        </a:xfrm>
        <a:prstGeom prst="chevron">
          <a:avLst/>
        </a:prstGeom>
        <a:solidFill>
          <a:schemeClr val="accent2">
            <a:alpha val="90000"/>
            <a:hueOff val="0"/>
            <a:satOff val="0"/>
            <a:lumOff val="0"/>
            <a:alphaOff val="-4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Evaluating Model</a:t>
          </a:r>
        </a:p>
      </dsp:txBody>
      <dsp:txXfrm>
        <a:off x="4724556" y="7615"/>
        <a:ext cx="805299" cy="536865"/>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EB82-DD34-4377-B470-FC4FDF163BA1}">
      <dsp:nvSpPr>
        <dsp:cNvPr id="0" name=""/>
        <dsp:cNvSpPr/>
      </dsp:nvSpPr>
      <dsp:spPr>
        <a:xfrm>
          <a:off x="768" y="7615"/>
          <a:ext cx="1342164" cy="536865"/>
        </a:xfrm>
        <a:prstGeom prst="homePlate">
          <a:avLst/>
        </a:prstGeom>
        <a:solidFill>
          <a:schemeClr val="accent2">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Business Understanding</a:t>
          </a:r>
        </a:p>
      </dsp:txBody>
      <dsp:txXfrm>
        <a:off x="768" y="7615"/>
        <a:ext cx="1207948" cy="536865"/>
      </dsp:txXfrm>
    </dsp:sp>
    <dsp:sp modelId="{D56C6A0D-8BC0-4699-8D9E-A9078CF21966}">
      <dsp:nvSpPr>
        <dsp:cNvPr id="0" name=""/>
        <dsp:cNvSpPr/>
      </dsp:nvSpPr>
      <dsp:spPr>
        <a:xfrm>
          <a:off x="1074500" y="7615"/>
          <a:ext cx="1502593" cy="536865"/>
        </a:xfrm>
        <a:prstGeom prst="chevron">
          <a:avLst/>
        </a:prstGeom>
        <a:solidFill>
          <a:schemeClr val="accent2">
            <a:alpha val="90000"/>
            <a:hueOff val="0"/>
            <a:satOff val="0"/>
            <a:lumOff val="0"/>
            <a:alphaOff val="-1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Data Understanding</a:t>
          </a:r>
        </a:p>
      </dsp:txBody>
      <dsp:txXfrm>
        <a:off x="1342933" y="7615"/>
        <a:ext cx="965728" cy="536865"/>
      </dsp:txXfrm>
    </dsp:sp>
    <dsp:sp modelId="{B6E8165A-1E8C-48AE-B1A9-D5A705B2C420}">
      <dsp:nvSpPr>
        <dsp:cNvPr id="0" name=""/>
        <dsp:cNvSpPr/>
      </dsp:nvSpPr>
      <dsp:spPr>
        <a:xfrm>
          <a:off x="2308660" y="7615"/>
          <a:ext cx="1342164" cy="536865"/>
        </a:xfrm>
        <a:prstGeom prst="chevron">
          <a:avLst/>
        </a:prstGeom>
        <a:solidFill>
          <a:schemeClr val="accent2">
            <a:alpha val="90000"/>
            <a:hueOff val="0"/>
            <a:satOff val="0"/>
            <a:lumOff val="0"/>
            <a:alphaOff val="-2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a:t>Data Preparation</a:t>
          </a:r>
          <a:endParaRPr lang="en-US" sz="1050" kern="1200" dirty="0"/>
        </a:p>
      </dsp:txBody>
      <dsp:txXfrm>
        <a:off x="2577093" y="7615"/>
        <a:ext cx="805299" cy="536865"/>
      </dsp:txXfrm>
    </dsp:sp>
    <dsp:sp modelId="{9C481F39-6A31-43EA-8AAD-F5B2E1EB5C97}">
      <dsp:nvSpPr>
        <dsp:cNvPr id="0" name=""/>
        <dsp:cNvSpPr/>
      </dsp:nvSpPr>
      <dsp:spPr>
        <a:xfrm>
          <a:off x="3382392" y="7615"/>
          <a:ext cx="1342164" cy="536865"/>
        </a:xfrm>
        <a:prstGeom prst="chevron">
          <a:avLst/>
        </a:prstGeom>
        <a:solidFill>
          <a:schemeClr val="accent2">
            <a:alpha val="90000"/>
            <a:hueOff val="0"/>
            <a:satOff val="0"/>
            <a:lumOff val="0"/>
            <a:alphaOff val="-3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Model Building</a:t>
          </a:r>
        </a:p>
      </dsp:txBody>
      <dsp:txXfrm>
        <a:off x="3650825" y="7615"/>
        <a:ext cx="805299" cy="536865"/>
      </dsp:txXfrm>
    </dsp:sp>
    <dsp:sp modelId="{1ABA7D26-C31D-4A89-95A1-2E8D3B566F3F}">
      <dsp:nvSpPr>
        <dsp:cNvPr id="0" name=""/>
        <dsp:cNvSpPr/>
      </dsp:nvSpPr>
      <dsp:spPr>
        <a:xfrm>
          <a:off x="4456123" y="7615"/>
          <a:ext cx="1342164" cy="536865"/>
        </a:xfrm>
        <a:prstGeom prst="chevron">
          <a:avLst/>
        </a:prstGeom>
        <a:solidFill>
          <a:srgbClr val="FFC000">
            <a:alpha val="50000"/>
          </a:srgb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b="1" kern="1200" dirty="0">
              <a:solidFill>
                <a:schemeClr val="tx1"/>
              </a:solidFill>
            </a:rPr>
            <a:t>Evaluating Model</a:t>
          </a:r>
        </a:p>
      </dsp:txBody>
      <dsp:txXfrm>
        <a:off x="4724556" y="7615"/>
        <a:ext cx="805299" cy="536865"/>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EB82-DD34-4377-B470-FC4FDF163BA1}">
      <dsp:nvSpPr>
        <dsp:cNvPr id="0" name=""/>
        <dsp:cNvSpPr/>
      </dsp:nvSpPr>
      <dsp:spPr>
        <a:xfrm>
          <a:off x="768" y="7615"/>
          <a:ext cx="1342164" cy="536865"/>
        </a:xfrm>
        <a:prstGeom prst="homePlate">
          <a:avLst/>
        </a:prstGeom>
        <a:solidFill>
          <a:schemeClr val="accent2">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Business Understanding</a:t>
          </a:r>
        </a:p>
      </dsp:txBody>
      <dsp:txXfrm>
        <a:off x="768" y="7615"/>
        <a:ext cx="1207948" cy="536865"/>
      </dsp:txXfrm>
    </dsp:sp>
    <dsp:sp modelId="{D56C6A0D-8BC0-4699-8D9E-A9078CF21966}">
      <dsp:nvSpPr>
        <dsp:cNvPr id="0" name=""/>
        <dsp:cNvSpPr/>
      </dsp:nvSpPr>
      <dsp:spPr>
        <a:xfrm>
          <a:off x="1074500" y="7615"/>
          <a:ext cx="1502593" cy="536865"/>
        </a:xfrm>
        <a:prstGeom prst="chevron">
          <a:avLst/>
        </a:prstGeom>
        <a:solidFill>
          <a:schemeClr val="accent2">
            <a:alpha val="90000"/>
            <a:hueOff val="0"/>
            <a:satOff val="0"/>
            <a:lumOff val="0"/>
            <a:alphaOff val="-1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Data Understanding</a:t>
          </a:r>
        </a:p>
      </dsp:txBody>
      <dsp:txXfrm>
        <a:off x="1342933" y="7615"/>
        <a:ext cx="965728" cy="536865"/>
      </dsp:txXfrm>
    </dsp:sp>
    <dsp:sp modelId="{B6E8165A-1E8C-48AE-B1A9-D5A705B2C420}">
      <dsp:nvSpPr>
        <dsp:cNvPr id="0" name=""/>
        <dsp:cNvSpPr/>
      </dsp:nvSpPr>
      <dsp:spPr>
        <a:xfrm>
          <a:off x="2308660" y="7615"/>
          <a:ext cx="1342164" cy="536865"/>
        </a:xfrm>
        <a:prstGeom prst="chevron">
          <a:avLst/>
        </a:prstGeom>
        <a:solidFill>
          <a:schemeClr val="accent2">
            <a:alpha val="90000"/>
            <a:hueOff val="0"/>
            <a:satOff val="0"/>
            <a:lumOff val="0"/>
            <a:alphaOff val="-2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a:t>Data Preparation</a:t>
          </a:r>
          <a:endParaRPr lang="en-US" sz="1050" kern="1200" dirty="0"/>
        </a:p>
      </dsp:txBody>
      <dsp:txXfrm>
        <a:off x="2577093" y="7615"/>
        <a:ext cx="805299" cy="536865"/>
      </dsp:txXfrm>
    </dsp:sp>
    <dsp:sp modelId="{9C481F39-6A31-43EA-8AAD-F5B2E1EB5C97}">
      <dsp:nvSpPr>
        <dsp:cNvPr id="0" name=""/>
        <dsp:cNvSpPr/>
      </dsp:nvSpPr>
      <dsp:spPr>
        <a:xfrm>
          <a:off x="3382392" y="7615"/>
          <a:ext cx="1342164" cy="536865"/>
        </a:xfrm>
        <a:prstGeom prst="chevron">
          <a:avLst/>
        </a:prstGeom>
        <a:solidFill>
          <a:schemeClr val="accent2">
            <a:alpha val="90000"/>
            <a:hueOff val="0"/>
            <a:satOff val="0"/>
            <a:lumOff val="0"/>
            <a:alphaOff val="-3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Model Building</a:t>
          </a:r>
        </a:p>
      </dsp:txBody>
      <dsp:txXfrm>
        <a:off x="3650825" y="7615"/>
        <a:ext cx="805299" cy="536865"/>
      </dsp:txXfrm>
    </dsp:sp>
    <dsp:sp modelId="{1ABA7D26-C31D-4A89-95A1-2E8D3B566F3F}">
      <dsp:nvSpPr>
        <dsp:cNvPr id="0" name=""/>
        <dsp:cNvSpPr/>
      </dsp:nvSpPr>
      <dsp:spPr>
        <a:xfrm>
          <a:off x="4456123" y="7615"/>
          <a:ext cx="1342164" cy="536865"/>
        </a:xfrm>
        <a:prstGeom prst="chevron">
          <a:avLst/>
        </a:prstGeom>
        <a:solidFill>
          <a:srgbClr val="FFC000">
            <a:alpha val="50000"/>
          </a:srgb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b="1" kern="1200" dirty="0"/>
            <a:t>Evaluating Model</a:t>
          </a:r>
        </a:p>
      </dsp:txBody>
      <dsp:txXfrm>
        <a:off x="4724556" y="7615"/>
        <a:ext cx="805299" cy="536865"/>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EB82-DD34-4377-B470-FC4FDF163BA1}">
      <dsp:nvSpPr>
        <dsp:cNvPr id="0" name=""/>
        <dsp:cNvSpPr/>
      </dsp:nvSpPr>
      <dsp:spPr>
        <a:xfrm>
          <a:off x="768" y="7615"/>
          <a:ext cx="1342164" cy="536865"/>
        </a:xfrm>
        <a:prstGeom prst="homePlate">
          <a:avLst/>
        </a:prstGeom>
        <a:solidFill>
          <a:schemeClr val="accent2">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Business Understanding</a:t>
          </a:r>
        </a:p>
      </dsp:txBody>
      <dsp:txXfrm>
        <a:off x="768" y="7615"/>
        <a:ext cx="1207948" cy="536865"/>
      </dsp:txXfrm>
    </dsp:sp>
    <dsp:sp modelId="{D56C6A0D-8BC0-4699-8D9E-A9078CF21966}">
      <dsp:nvSpPr>
        <dsp:cNvPr id="0" name=""/>
        <dsp:cNvSpPr/>
      </dsp:nvSpPr>
      <dsp:spPr>
        <a:xfrm>
          <a:off x="1074500" y="7615"/>
          <a:ext cx="1502593" cy="536865"/>
        </a:xfrm>
        <a:prstGeom prst="chevron">
          <a:avLst/>
        </a:prstGeom>
        <a:solidFill>
          <a:schemeClr val="accent2">
            <a:alpha val="90000"/>
            <a:hueOff val="0"/>
            <a:satOff val="0"/>
            <a:lumOff val="0"/>
            <a:alphaOff val="-1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Data Understanding</a:t>
          </a:r>
        </a:p>
      </dsp:txBody>
      <dsp:txXfrm>
        <a:off x="1342933" y="7615"/>
        <a:ext cx="965728" cy="536865"/>
      </dsp:txXfrm>
    </dsp:sp>
    <dsp:sp modelId="{B6E8165A-1E8C-48AE-B1A9-D5A705B2C420}">
      <dsp:nvSpPr>
        <dsp:cNvPr id="0" name=""/>
        <dsp:cNvSpPr/>
      </dsp:nvSpPr>
      <dsp:spPr>
        <a:xfrm>
          <a:off x="2308660" y="7615"/>
          <a:ext cx="1342164" cy="536865"/>
        </a:xfrm>
        <a:prstGeom prst="chevron">
          <a:avLst/>
        </a:prstGeom>
        <a:solidFill>
          <a:schemeClr val="accent2">
            <a:alpha val="90000"/>
            <a:hueOff val="0"/>
            <a:satOff val="0"/>
            <a:lumOff val="0"/>
            <a:alphaOff val="-2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a:t>Data Preparation</a:t>
          </a:r>
          <a:endParaRPr lang="en-US" sz="1050" kern="1200" dirty="0"/>
        </a:p>
      </dsp:txBody>
      <dsp:txXfrm>
        <a:off x="2577093" y="7615"/>
        <a:ext cx="805299" cy="536865"/>
      </dsp:txXfrm>
    </dsp:sp>
    <dsp:sp modelId="{9C481F39-6A31-43EA-8AAD-F5B2E1EB5C97}">
      <dsp:nvSpPr>
        <dsp:cNvPr id="0" name=""/>
        <dsp:cNvSpPr/>
      </dsp:nvSpPr>
      <dsp:spPr>
        <a:xfrm>
          <a:off x="3382392" y="7615"/>
          <a:ext cx="1342164" cy="536865"/>
        </a:xfrm>
        <a:prstGeom prst="chevron">
          <a:avLst/>
        </a:prstGeom>
        <a:solidFill>
          <a:srgbClr val="FFC000">
            <a:alpha val="60000"/>
          </a:srgb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b="1" kern="1200" dirty="0">
              <a:solidFill>
                <a:schemeClr val="tx2">
                  <a:lumMod val="50000"/>
                </a:schemeClr>
              </a:solidFill>
            </a:rPr>
            <a:t>Model Building</a:t>
          </a:r>
        </a:p>
      </dsp:txBody>
      <dsp:txXfrm>
        <a:off x="3650825" y="7615"/>
        <a:ext cx="805299" cy="536865"/>
      </dsp:txXfrm>
    </dsp:sp>
    <dsp:sp modelId="{1ABA7D26-C31D-4A89-95A1-2E8D3B566F3F}">
      <dsp:nvSpPr>
        <dsp:cNvPr id="0" name=""/>
        <dsp:cNvSpPr/>
      </dsp:nvSpPr>
      <dsp:spPr>
        <a:xfrm>
          <a:off x="4456123" y="7615"/>
          <a:ext cx="1342164" cy="536865"/>
        </a:xfrm>
        <a:prstGeom prst="chevron">
          <a:avLst/>
        </a:prstGeom>
        <a:solidFill>
          <a:schemeClr val="accent2">
            <a:alpha val="90000"/>
            <a:hueOff val="0"/>
            <a:satOff val="0"/>
            <a:lumOff val="0"/>
            <a:alphaOff val="-4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Evaluating Model</a:t>
          </a:r>
        </a:p>
      </dsp:txBody>
      <dsp:txXfrm>
        <a:off x="4724556" y="7615"/>
        <a:ext cx="805299" cy="536865"/>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EB82-DD34-4377-B470-FC4FDF163BA1}">
      <dsp:nvSpPr>
        <dsp:cNvPr id="0" name=""/>
        <dsp:cNvSpPr/>
      </dsp:nvSpPr>
      <dsp:spPr>
        <a:xfrm>
          <a:off x="768" y="7615"/>
          <a:ext cx="1342164" cy="536865"/>
        </a:xfrm>
        <a:prstGeom prst="homePlate">
          <a:avLst/>
        </a:prstGeom>
        <a:solidFill>
          <a:schemeClr val="accent2">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Business Understanding</a:t>
          </a:r>
        </a:p>
      </dsp:txBody>
      <dsp:txXfrm>
        <a:off x="768" y="7615"/>
        <a:ext cx="1207948" cy="536865"/>
      </dsp:txXfrm>
    </dsp:sp>
    <dsp:sp modelId="{D56C6A0D-8BC0-4699-8D9E-A9078CF21966}">
      <dsp:nvSpPr>
        <dsp:cNvPr id="0" name=""/>
        <dsp:cNvSpPr/>
      </dsp:nvSpPr>
      <dsp:spPr>
        <a:xfrm>
          <a:off x="1074500" y="7615"/>
          <a:ext cx="1502593" cy="536865"/>
        </a:xfrm>
        <a:prstGeom prst="chevron">
          <a:avLst/>
        </a:prstGeom>
        <a:solidFill>
          <a:schemeClr val="accent2">
            <a:alpha val="90000"/>
            <a:hueOff val="0"/>
            <a:satOff val="0"/>
            <a:lumOff val="0"/>
            <a:alphaOff val="-1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Data Understanding</a:t>
          </a:r>
        </a:p>
      </dsp:txBody>
      <dsp:txXfrm>
        <a:off x="1342933" y="7615"/>
        <a:ext cx="965728" cy="536865"/>
      </dsp:txXfrm>
    </dsp:sp>
    <dsp:sp modelId="{B6E8165A-1E8C-48AE-B1A9-D5A705B2C420}">
      <dsp:nvSpPr>
        <dsp:cNvPr id="0" name=""/>
        <dsp:cNvSpPr/>
      </dsp:nvSpPr>
      <dsp:spPr>
        <a:xfrm>
          <a:off x="2308660" y="7615"/>
          <a:ext cx="1342164" cy="536865"/>
        </a:xfrm>
        <a:prstGeom prst="chevron">
          <a:avLst/>
        </a:prstGeom>
        <a:solidFill>
          <a:schemeClr val="accent2">
            <a:alpha val="90000"/>
            <a:hueOff val="0"/>
            <a:satOff val="0"/>
            <a:lumOff val="0"/>
            <a:alphaOff val="-2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a:t>Data Preparation</a:t>
          </a:r>
          <a:endParaRPr lang="en-US" sz="1050" kern="1200" dirty="0"/>
        </a:p>
      </dsp:txBody>
      <dsp:txXfrm>
        <a:off x="2577093" y="7615"/>
        <a:ext cx="805299" cy="536865"/>
      </dsp:txXfrm>
    </dsp:sp>
    <dsp:sp modelId="{9C481F39-6A31-43EA-8AAD-F5B2E1EB5C97}">
      <dsp:nvSpPr>
        <dsp:cNvPr id="0" name=""/>
        <dsp:cNvSpPr/>
      </dsp:nvSpPr>
      <dsp:spPr>
        <a:xfrm>
          <a:off x="3382392" y="7615"/>
          <a:ext cx="1342164" cy="536865"/>
        </a:xfrm>
        <a:prstGeom prst="chevron">
          <a:avLst/>
        </a:prstGeom>
        <a:solidFill>
          <a:schemeClr val="accent2">
            <a:alpha val="90000"/>
            <a:hueOff val="0"/>
            <a:satOff val="0"/>
            <a:lumOff val="0"/>
            <a:alphaOff val="-3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Model Building</a:t>
          </a:r>
        </a:p>
      </dsp:txBody>
      <dsp:txXfrm>
        <a:off x="3650825" y="7615"/>
        <a:ext cx="805299" cy="536865"/>
      </dsp:txXfrm>
    </dsp:sp>
    <dsp:sp modelId="{1ABA7D26-C31D-4A89-95A1-2E8D3B566F3F}">
      <dsp:nvSpPr>
        <dsp:cNvPr id="0" name=""/>
        <dsp:cNvSpPr/>
      </dsp:nvSpPr>
      <dsp:spPr>
        <a:xfrm>
          <a:off x="4456123" y="7615"/>
          <a:ext cx="1342164" cy="536865"/>
        </a:xfrm>
        <a:prstGeom prst="chevron">
          <a:avLst/>
        </a:prstGeom>
        <a:solidFill>
          <a:schemeClr val="accent2">
            <a:alpha val="90000"/>
            <a:hueOff val="0"/>
            <a:satOff val="0"/>
            <a:lumOff val="0"/>
            <a:alphaOff val="-4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Evaluating Model</a:t>
          </a:r>
        </a:p>
      </dsp:txBody>
      <dsp:txXfrm>
        <a:off x="4724556" y="7615"/>
        <a:ext cx="805299" cy="53686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EB82-DD34-4377-B470-FC4FDF163BA1}">
      <dsp:nvSpPr>
        <dsp:cNvPr id="0" name=""/>
        <dsp:cNvSpPr/>
      </dsp:nvSpPr>
      <dsp:spPr>
        <a:xfrm>
          <a:off x="768" y="7615"/>
          <a:ext cx="1342164" cy="536865"/>
        </a:xfrm>
        <a:prstGeom prst="homePlate">
          <a:avLst/>
        </a:prstGeom>
        <a:solidFill>
          <a:srgbClr val="FFC000">
            <a:alpha val="90000"/>
          </a:srgb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b="1" kern="1200" dirty="0">
              <a:solidFill>
                <a:schemeClr val="tx2">
                  <a:lumMod val="50000"/>
                </a:schemeClr>
              </a:solidFill>
            </a:rPr>
            <a:t>Business Understanding</a:t>
          </a:r>
        </a:p>
      </dsp:txBody>
      <dsp:txXfrm>
        <a:off x="768" y="7615"/>
        <a:ext cx="1207948" cy="536865"/>
      </dsp:txXfrm>
    </dsp:sp>
    <dsp:sp modelId="{D56C6A0D-8BC0-4699-8D9E-A9078CF21966}">
      <dsp:nvSpPr>
        <dsp:cNvPr id="0" name=""/>
        <dsp:cNvSpPr/>
      </dsp:nvSpPr>
      <dsp:spPr>
        <a:xfrm>
          <a:off x="1074500" y="7615"/>
          <a:ext cx="1502593" cy="536865"/>
        </a:xfrm>
        <a:prstGeom prst="chevron">
          <a:avLst/>
        </a:prstGeom>
        <a:solidFill>
          <a:schemeClr val="accent2">
            <a:alpha val="90000"/>
            <a:hueOff val="0"/>
            <a:satOff val="0"/>
            <a:lumOff val="0"/>
            <a:alphaOff val="-1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Data Understanding</a:t>
          </a:r>
        </a:p>
      </dsp:txBody>
      <dsp:txXfrm>
        <a:off x="1342933" y="7615"/>
        <a:ext cx="965728" cy="536865"/>
      </dsp:txXfrm>
    </dsp:sp>
    <dsp:sp modelId="{B6E8165A-1E8C-48AE-B1A9-D5A705B2C420}">
      <dsp:nvSpPr>
        <dsp:cNvPr id="0" name=""/>
        <dsp:cNvSpPr/>
      </dsp:nvSpPr>
      <dsp:spPr>
        <a:xfrm>
          <a:off x="2308660" y="7615"/>
          <a:ext cx="1342164" cy="536865"/>
        </a:xfrm>
        <a:prstGeom prst="chevron">
          <a:avLst/>
        </a:prstGeom>
        <a:solidFill>
          <a:schemeClr val="accent2">
            <a:alpha val="90000"/>
            <a:hueOff val="0"/>
            <a:satOff val="0"/>
            <a:lumOff val="0"/>
            <a:alphaOff val="-2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a:t>Data Preparation</a:t>
          </a:r>
          <a:endParaRPr lang="en-US" sz="1050" kern="1200" dirty="0"/>
        </a:p>
      </dsp:txBody>
      <dsp:txXfrm>
        <a:off x="2577093" y="7615"/>
        <a:ext cx="805299" cy="536865"/>
      </dsp:txXfrm>
    </dsp:sp>
    <dsp:sp modelId="{9C481F39-6A31-43EA-8AAD-F5B2E1EB5C97}">
      <dsp:nvSpPr>
        <dsp:cNvPr id="0" name=""/>
        <dsp:cNvSpPr/>
      </dsp:nvSpPr>
      <dsp:spPr>
        <a:xfrm>
          <a:off x="3382392" y="7615"/>
          <a:ext cx="1342164" cy="536865"/>
        </a:xfrm>
        <a:prstGeom prst="chevron">
          <a:avLst/>
        </a:prstGeom>
        <a:solidFill>
          <a:schemeClr val="accent2">
            <a:alpha val="90000"/>
            <a:hueOff val="0"/>
            <a:satOff val="0"/>
            <a:lumOff val="0"/>
            <a:alphaOff val="-3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Model Building</a:t>
          </a:r>
        </a:p>
      </dsp:txBody>
      <dsp:txXfrm>
        <a:off x="3650825" y="7615"/>
        <a:ext cx="805299" cy="536865"/>
      </dsp:txXfrm>
    </dsp:sp>
    <dsp:sp modelId="{1ABA7D26-C31D-4A89-95A1-2E8D3B566F3F}">
      <dsp:nvSpPr>
        <dsp:cNvPr id="0" name=""/>
        <dsp:cNvSpPr/>
      </dsp:nvSpPr>
      <dsp:spPr>
        <a:xfrm>
          <a:off x="4456123" y="7615"/>
          <a:ext cx="1342164" cy="536865"/>
        </a:xfrm>
        <a:prstGeom prst="chevron">
          <a:avLst/>
        </a:prstGeom>
        <a:solidFill>
          <a:schemeClr val="accent2">
            <a:alpha val="90000"/>
            <a:hueOff val="0"/>
            <a:satOff val="0"/>
            <a:lumOff val="0"/>
            <a:alphaOff val="-4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Evaluating Model</a:t>
          </a:r>
        </a:p>
      </dsp:txBody>
      <dsp:txXfrm>
        <a:off x="4724556" y="7615"/>
        <a:ext cx="805299" cy="53686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D1A8C92-745E-459D-8DB1-30C6BC7AD882}">
      <dsp:nvSpPr>
        <dsp:cNvPr id="0" name=""/>
        <dsp:cNvSpPr/>
      </dsp:nvSpPr>
      <dsp:spPr>
        <a:xfrm>
          <a:off x="0" y="3287202"/>
          <a:ext cx="6797090" cy="0"/>
        </a:xfrm>
        <a:prstGeom prst="line">
          <a:avLst/>
        </a:pr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C6DA7DC-BEC4-48FE-BEB9-BD5081705C3C}">
      <dsp:nvSpPr>
        <dsp:cNvPr id="0" name=""/>
        <dsp:cNvSpPr/>
      </dsp:nvSpPr>
      <dsp:spPr>
        <a:xfrm>
          <a:off x="0" y="1875296"/>
          <a:ext cx="6797090" cy="0"/>
        </a:xfrm>
        <a:prstGeom prst="line">
          <a:avLst/>
        </a:pr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B8D597F-586E-4776-B3D9-ACC149EA4A97}">
      <dsp:nvSpPr>
        <dsp:cNvPr id="0" name=""/>
        <dsp:cNvSpPr/>
      </dsp:nvSpPr>
      <dsp:spPr>
        <a:xfrm>
          <a:off x="0" y="463391"/>
          <a:ext cx="6797090" cy="0"/>
        </a:xfrm>
        <a:prstGeom prst="line">
          <a:avLst/>
        </a:prstGeom>
        <a:noFill/>
        <a:ln w="1905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EA6D82-2BED-4376-BD5D-0BFB6D05E739}">
      <dsp:nvSpPr>
        <dsp:cNvPr id="0" name=""/>
        <dsp:cNvSpPr/>
      </dsp:nvSpPr>
      <dsp:spPr>
        <a:xfrm>
          <a:off x="1767243" y="516"/>
          <a:ext cx="5029846" cy="462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 tIns="24765" rIns="24765" bIns="24765" numCol="1" spcCol="1270" anchor="b" anchorCtr="0">
          <a:noAutofit/>
        </a:bodyPr>
        <a:lstStyle/>
        <a:p>
          <a:pPr marL="0" lvl="0" indent="0" algn="l" defTabSz="577850">
            <a:lnSpc>
              <a:spcPct val="90000"/>
            </a:lnSpc>
            <a:spcBef>
              <a:spcPct val="0"/>
            </a:spcBef>
            <a:spcAft>
              <a:spcPct val="35000"/>
            </a:spcAft>
            <a:buNone/>
          </a:pPr>
          <a:r>
            <a:rPr lang="en-US" sz="1300" kern="1200" dirty="0"/>
            <a:t>     </a:t>
          </a:r>
        </a:p>
      </dsp:txBody>
      <dsp:txXfrm>
        <a:off x="1767243" y="516"/>
        <a:ext cx="5029846" cy="462874"/>
      </dsp:txXfrm>
    </dsp:sp>
    <dsp:sp modelId="{3137B37E-634D-4B04-8A4E-2483809B4664}">
      <dsp:nvSpPr>
        <dsp:cNvPr id="0" name=""/>
        <dsp:cNvSpPr/>
      </dsp:nvSpPr>
      <dsp:spPr>
        <a:xfrm>
          <a:off x="0" y="516"/>
          <a:ext cx="1767243" cy="462874"/>
        </a:xfrm>
        <a:prstGeom prst="round2SameRect">
          <a:avLst>
            <a:gd name="adj1" fmla="val 16670"/>
            <a:gd name="adj2" fmla="val 0"/>
          </a:avLst>
        </a:prstGeom>
        <a:gradFill rotWithShape="0">
          <a:gsLst>
            <a:gs pos="0">
              <a:schemeClr val="accent1">
                <a:shade val="80000"/>
                <a:hueOff val="0"/>
                <a:satOff val="0"/>
                <a:lumOff val="0"/>
                <a:alphaOff val="0"/>
                <a:lumMod val="110000"/>
                <a:satMod val="105000"/>
                <a:tint val="67000"/>
              </a:schemeClr>
            </a:gs>
            <a:gs pos="50000">
              <a:schemeClr val="accent1">
                <a:shade val="80000"/>
                <a:hueOff val="0"/>
                <a:satOff val="0"/>
                <a:lumOff val="0"/>
                <a:alphaOff val="0"/>
                <a:lumMod val="105000"/>
                <a:satMod val="103000"/>
                <a:tint val="73000"/>
              </a:schemeClr>
            </a:gs>
            <a:gs pos="100000">
              <a:schemeClr val="accent1">
                <a:shade val="80000"/>
                <a:hueOff val="0"/>
                <a:satOff val="0"/>
                <a:lumOff val="0"/>
                <a:alphaOff val="0"/>
                <a:lumMod val="105000"/>
                <a:satMod val="109000"/>
                <a:tint val="81000"/>
              </a:schemeClr>
            </a:gs>
          </a:gsLst>
          <a:lin ang="5400000" scaled="0"/>
        </a:gradFill>
        <a:ln w="12700" cap="flat" cmpd="sng" algn="ctr">
          <a:solidFill>
            <a:schemeClr val="accent1">
              <a:shade val="80000"/>
              <a:hueOff val="0"/>
              <a:satOff val="0"/>
              <a:lumOff val="0"/>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24765" tIns="24765" rIns="24765" bIns="24765" numCol="1" spcCol="1270" anchor="ctr" anchorCtr="0">
          <a:noAutofit/>
        </a:bodyPr>
        <a:lstStyle/>
        <a:p>
          <a:pPr marL="0" lvl="0" indent="0" algn="ctr" defTabSz="577850">
            <a:lnSpc>
              <a:spcPct val="90000"/>
            </a:lnSpc>
            <a:spcBef>
              <a:spcPct val="0"/>
            </a:spcBef>
            <a:spcAft>
              <a:spcPct val="35000"/>
            </a:spcAft>
            <a:buNone/>
          </a:pPr>
          <a:r>
            <a:rPr lang="en-US" sz="1300" kern="1200" dirty="0"/>
            <a:t>Claim Data</a:t>
          </a:r>
        </a:p>
      </dsp:txBody>
      <dsp:txXfrm>
        <a:off x="22600" y="23116"/>
        <a:ext cx="1722043" cy="440274"/>
      </dsp:txXfrm>
    </dsp:sp>
    <dsp:sp modelId="{27DB0A5D-A016-4F00-9568-40929C5DC4C7}">
      <dsp:nvSpPr>
        <dsp:cNvPr id="0" name=""/>
        <dsp:cNvSpPr/>
      </dsp:nvSpPr>
      <dsp:spPr>
        <a:xfrm>
          <a:off x="0" y="463391"/>
          <a:ext cx="6797090" cy="9258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57150" lvl="1" indent="-57150" algn="l" defTabSz="444500">
            <a:lnSpc>
              <a:spcPct val="90000"/>
            </a:lnSpc>
            <a:spcBef>
              <a:spcPct val="0"/>
            </a:spcBef>
            <a:spcAft>
              <a:spcPct val="15000"/>
            </a:spcAft>
            <a:buFontTx/>
            <a:buNone/>
          </a:pPr>
          <a:r>
            <a:rPr lang="en-US" sz="1000" kern="1200" dirty="0"/>
            <a:t>  </a:t>
          </a:r>
          <a:r>
            <a:rPr lang="en-US" sz="1600" kern="1200" dirty="0">
              <a:solidFill>
                <a:srgbClr val="156082"/>
              </a:solidFill>
            </a:rPr>
            <a:t>This dataset includes detailed records of claims filed by existing policyholders. Each record details whether a claim was made by a driver within a household and categorizes the claims as either 'At Fault' or 'Not At Fault.'</a:t>
          </a:r>
          <a:endParaRPr lang="en-US" sz="1000" kern="1200" dirty="0">
            <a:solidFill>
              <a:srgbClr val="156082"/>
            </a:solidFill>
          </a:endParaRPr>
        </a:p>
      </dsp:txBody>
      <dsp:txXfrm>
        <a:off x="0" y="463391"/>
        <a:ext cx="6797090" cy="925887"/>
      </dsp:txXfrm>
    </dsp:sp>
    <dsp:sp modelId="{7EE8023A-BBC2-4BB2-BAC0-0FE94A9738F3}">
      <dsp:nvSpPr>
        <dsp:cNvPr id="0" name=""/>
        <dsp:cNvSpPr/>
      </dsp:nvSpPr>
      <dsp:spPr>
        <a:xfrm>
          <a:off x="1767243" y="1412422"/>
          <a:ext cx="5029846" cy="462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 tIns="24765" rIns="24765" bIns="24765" numCol="1" spcCol="1270" anchor="b" anchorCtr="0">
          <a:noAutofit/>
        </a:bodyPr>
        <a:lstStyle/>
        <a:p>
          <a:pPr marL="0" lvl="0" indent="0" algn="l" defTabSz="577850">
            <a:lnSpc>
              <a:spcPct val="90000"/>
            </a:lnSpc>
            <a:spcBef>
              <a:spcPct val="0"/>
            </a:spcBef>
            <a:spcAft>
              <a:spcPct val="35000"/>
            </a:spcAft>
            <a:buNone/>
          </a:pPr>
          <a:r>
            <a:rPr lang="en-US" sz="1300" kern="1200" dirty="0"/>
            <a:t>    </a:t>
          </a:r>
        </a:p>
      </dsp:txBody>
      <dsp:txXfrm>
        <a:off x="1767243" y="1412422"/>
        <a:ext cx="5029846" cy="462874"/>
      </dsp:txXfrm>
    </dsp:sp>
    <dsp:sp modelId="{0BE984FF-8B3B-4607-BCC6-47EF030749DB}">
      <dsp:nvSpPr>
        <dsp:cNvPr id="0" name=""/>
        <dsp:cNvSpPr/>
      </dsp:nvSpPr>
      <dsp:spPr>
        <a:xfrm>
          <a:off x="0" y="1412422"/>
          <a:ext cx="1767243" cy="462874"/>
        </a:xfrm>
        <a:prstGeom prst="round2SameRect">
          <a:avLst>
            <a:gd name="adj1" fmla="val 16670"/>
            <a:gd name="adj2" fmla="val 0"/>
          </a:avLst>
        </a:prstGeom>
        <a:gradFill rotWithShape="0">
          <a:gsLst>
            <a:gs pos="0">
              <a:schemeClr val="accent1">
                <a:shade val="80000"/>
                <a:hueOff val="173154"/>
                <a:satOff val="-9395"/>
                <a:lumOff val="14677"/>
                <a:alphaOff val="0"/>
                <a:lumMod val="110000"/>
                <a:satMod val="105000"/>
                <a:tint val="67000"/>
              </a:schemeClr>
            </a:gs>
            <a:gs pos="50000">
              <a:schemeClr val="accent1">
                <a:shade val="80000"/>
                <a:hueOff val="173154"/>
                <a:satOff val="-9395"/>
                <a:lumOff val="14677"/>
                <a:alphaOff val="0"/>
                <a:lumMod val="105000"/>
                <a:satMod val="103000"/>
                <a:tint val="73000"/>
              </a:schemeClr>
            </a:gs>
            <a:gs pos="100000">
              <a:schemeClr val="accent1">
                <a:shade val="80000"/>
                <a:hueOff val="173154"/>
                <a:satOff val="-9395"/>
                <a:lumOff val="14677"/>
                <a:alphaOff val="0"/>
                <a:lumMod val="105000"/>
                <a:satMod val="109000"/>
                <a:tint val="81000"/>
              </a:schemeClr>
            </a:gs>
          </a:gsLst>
          <a:lin ang="5400000" scaled="0"/>
        </a:gradFill>
        <a:ln w="12700" cap="flat" cmpd="sng" algn="ctr">
          <a:solidFill>
            <a:schemeClr val="accent1">
              <a:shade val="80000"/>
              <a:hueOff val="173154"/>
              <a:satOff val="-9395"/>
              <a:lumOff val="14677"/>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24765" tIns="24765" rIns="24765" bIns="24765" numCol="1" spcCol="1270" anchor="ctr" anchorCtr="0">
          <a:noAutofit/>
        </a:bodyPr>
        <a:lstStyle/>
        <a:p>
          <a:pPr marL="0" lvl="0" indent="0" algn="ctr" defTabSz="577850">
            <a:lnSpc>
              <a:spcPct val="90000"/>
            </a:lnSpc>
            <a:spcBef>
              <a:spcPct val="0"/>
            </a:spcBef>
            <a:spcAft>
              <a:spcPct val="35000"/>
            </a:spcAft>
            <a:buNone/>
          </a:pPr>
          <a:r>
            <a:rPr lang="en-US" sz="1300" kern="1200" dirty="0"/>
            <a:t>Predictor Data</a:t>
          </a:r>
        </a:p>
      </dsp:txBody>
      <dsp:txXfrm>
        <a:off x="22600" y="1435022"/>
        <a:ext cx="1722043" cy="440274"/>
      </dsp:txXfrm>
    </dsp:sp>
    <dsp:sp modelId="{1C3CE15A-FDA8-4451-BA2A-32C227EF1625}">
      <dsp:nvSpPr>
        <dsp:cNvPr id="0" name=""/>
        <dsp:cNvSpPr/>
      </dsp:nvSpPr>
      <dsp:spPr>
        <a:xfrm>
          <a:off x="0" y="1875296"/>
          <a:ext cx="6797090" cy="9258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005" tIns="40005" rIns="40005" bIns="40005" numCol="1" spcCol="1270" anchor="t" anchorCtr="0">
          <a:noAutofit/>
        </a:bodyPr>
        <a:lstStyle/>
        <a:p>
          <a:pPr marL="171450" lvl="1" indent="-171450" algn="l" defTabSz="711200">
            <a:lnSpc>
              <a:spcPct val="90000"/>
            </a:lnSpc>
            <a:spcBef>
              <a:spcPct val="0"/>
            </a:spcBef>
            <a:spcAft>
              <a:spcPct val="15000"/>
            </a:spcAft>
            <a:buFontTx/>
            <a:buNone/>
          </a:pPr>
          <a:r>
            <a:rPr lang="en-US" sz="1600" kern="1200" dirty="0">
              <a:solidFill>
                <a:srgbClr val="156082"/>
              </a:solidFill>
            </a:rPr>
            <a:t>Contains comprehensive information gathered from insurance applications. This dataset provides insights into the demographics and other relevant details of households as of the application date, January 1, 2017.</a:t>
          </a:r>
        </a:p>
      </dsp:txBody>
      <dsp:txXfrm>
        <a:off x="0" y="1875296"/>
        <a:ext cx="6797090" cy="925887"/>
      </dsp:txXfrm>
    </dsp:sp>
    <dsp:sp modelId="{6B947374-FEDD-4284-82BE-ABEC8862A7D3}">
      <dsp:nvSpPr>
        <dsp:cNvPr id="0" name=""/>
        <dsp:cNvSpPr/>
      </dsp:nvSpPr>
      <dsp:spPr>
        <a:xfrm>
          <a:off x="1767243" y="2824328"/>
          <a:ext cx="5029846" cy="4628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765" tIns="24765" rIns="24765" bIns="24765" numCol="1" spcCol="1270" anchor="b" anchorCtr="0">
          <a:noAutofit/>
        </a:bodyPr>
        <a:lstStyle/>
        <a:p>
          <a:pPr marL="0" lvl="0" indent="0" algn="l" defTabSz="577850">
            <a:lnSpc>
              <a:spcPct val="90000"/>
            </a:lnSpc>
            <a:spcBef>
              <a:spcPct val="0"/>
            </a:spcBef>
            <a:spcAft>
              <a:spcPct val="35000"/>
            </a:spcAft>
            <a:buNone/>
          </a:pPr>
          <a:r>
            <a:rPr lang="en-US" sz="1300" kern="1200" dirty="0"/>
            <a:t>    </a:t>
          </a:r>
        </a:p>
      </dsp:txBody>
      <dsp:txXfrm>
        <a:off x="1767243" y="2824328"/>
        <a:ext cx="5029846" cy="462874"/>
      </dsp:txXfrm>
    </dsp:sp>
    <dsp:sp modelId="{56E91E04-1A42-4F8E-AC5B-EA71BF75C10F}">
      <dsp:nvSpPr>
        <dsp:cNvPr id="0" name=""/>
        <dsp:cNvSpPr/>
      </dsp:nvSpPr>
      <dsp:spPr>
        <a:xfrm>
          <a:off x="0" y="2824328"/>
          <a:ext cx="1767243" cy="462874"/>
        </a:xfrm>
        <a:prstGeom prst="round2SameRect">
          <a:avLst>
            <a:gd name="adj1" fmla="val 16670"/>
            <a:gd name="adj2" fmla="val 0"/>
          </a:avLst>
        </a:prstGeom>
        <a:gradFill rotWithShape="0">
          <a:gsLst>
            <a:gs pos="0">
              <a:schemeClr val="accent1">
                <a:shade val="80000"/>
                <a:hueOff val="346308"/>
                <a:satOff val="-18790"/>
                <a:lumOff val="29354"/>
                <a:alphaOff val="0"/>
                <a:lumMod val="110000"/>
                <a:satMod val="105000"/>
                <a:tint val="67000"/>
              </a:schemeClr>
            </a:gs>
            <a:gs pos="50000">
              <a:schemeClr val="accent1">
                <a:shade val="80000"/>
                <a:hueOff val="346308"/>
                <a:satOff val="-18790"/>
                <a:lumOff val="29354"/>
                <a:alphaOff val="0"/>
                <a:lumMod val="105000"/>
                <a:satMod val="103000"/>
                <a:tint val="73000"/>
              </a:schemeClr>
            </a:gs>
            <a:gs pos="100000">
              <a:schemeClr val="accent1">
                <a:shade val="80000"/>
                <a:hueOff val="346308"/>
                <a:satOff val="-18790"/>
                <a:lumOff val="29354"/>
                <a:alphaOff val="0"/>
                <a:lumMod val="105000"/>
                <a:satMod val="109000"/>
                <a:tint val="81000"/>
              </a:schemeClr>
            </a:gs>
          </a:gsLst>
          <a:lin ang="5400000" scaled="0"/>
        </a:gradFill>
        <a:ln w="12700" cap="flat" cmpd="sng" algn="ctr">
          <a:solidFill>
            <a:schemeClr val="accent1">
              <a:shade val="80000"/>
              <a:hueOff val="346308"/>
              <a:satOff val="-18790"/>
              <a:lumOff val="29354"/>
              <a:alphaOff val="0"/>
            </a:schemeClr>
          </a:solidFill>
          <a:prstDash val="solid"/>
          <a:miter lim="800000"/>
        </a:ln>
        <a:effectLst/>
      </dsp:spPr>
      <dsp:style>
        <a:lnRef idx="1">
          <a:scrgbClr r="0" g="0" b="0"/>
        </a:lnRef>
        <a:fillRef idx="2">
          <a:scrgbClr r="0" g="0" b="0"/>
        </a:fillRef>
        <a:effectRef idx="1">
          <a:scrgbClr r="0" g="0" b="0"/>
        </a:effectRef>
        <a:fontRef idx="minor">
          <a:schemeClr val="dk1"/>
        </a:fontRef>
      </dsp:style>
      <dsp:txBody>
        <a:bodyPr spcFirstLastPara="0" vert="horz" wrap="square" lIns="24765" tIns="24765" rIns="24765" bIns="24765" numCol="1" spcCol="1270" anchor="ctr" anchorCtr="0">
          <a:noAutofit/>
        </a:bodyPr>
        <a:lstStyle/>
        <a:p>
          <a:pPr marL="0" lvl="0" indent="0" algn="ctr" defTabSz="577850">
            <a:lnSpc>
              <a:spcPct val="90000"/>
            </a:lnSpc>
            <a:spcBef>
              <a:spcPct val="0"/>
            </a:spcBef>
            <a:spcAft>
              <a:spcPct val="35000"/>
            </a:spcAft>
            <a:buNone/>
          </a:pPr>
          <a:r>
            <a:rPr lang="en-US" sz="1300" kern="1200" dirty="0"/>
            <a:t>Subsequent Loss Experience</a:t>
          </a:r>
        </a:p>
      </dsp:txBody>
      <dsp:txXfrm>
        <a:off x="22600" y="2846928"/>
        <a:ext cx="1722043" cy="440274"/>
      </dsp:txXfrm>
    </dsp:sp>
    <dsp:sp modelId="{EAFDD556-A618-4BF5-8D9E-7C3564AC517A}">
      <dsp:nvSpPr>
        <dsp:cNvPr id="0" name=""/>
        <dsp:cNvSpPr/>
      </dsp:nvSpPr>
      <dsp:spPr>
        <a:xfrm>
          <a:off x="0" y="3287202"/>
          <a:ext cx="6797090" cy="9258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0005" tIns="40005" rIns="40005" bIns="40005" numCol="1" spcCol="1270" anchor="t" anchorCtr="0">
          <a:noAutofit/>
        </a:bodyPr>
        <a:lstStyle/>
        <a:p>
          <a:pPr marL="171450" lvl="1" indent="-171450" algn="l" defTabSz="711200">
            <a:lnSpc>
              <a:spcPct val="90000"/>
            </a:lnSpc>
            <a:spcBef>
              <a:spcPct val="0"/>
            </a:spcBef>
            <a:spcAft>
              <a:spcPct val="15000"/>
            </a:spcAft>
            <a:buFontTx/>
            <a:buNone/>
          </a:pPr>
          <a:r>
            <a:rPr lang="en-US" sz="1600" kern="1200" dirty="0">
              <a:solidFill>
                <a:srgbClr val="156082"/>
              </a:solidFill>
            </a:rPr>
            <a:t>Encompasses data on the loss experience of the applicants for one year following their application. This includes any claims filed after the application date.</a:t>
          </a:r>
        </a:p>
      </dsp:txBody>
      <dsp:txXfrm>
        <a:off x="0" y="3287202"/>
        <a:ext cx="6797090" cy="925887"/>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EB82-DD34-4377-B470-FC4FDF163BA1}">
      <dsp:nvSpPr>
        <dsp:cNvPr id="0" name=""/>
        <dsp:cNvSpPr/>
      </dsp:nvSpPr>
      <dsp:spPr>
        <a:xfrm>
          <a:off x="768" y="7615"/>
          <a:ext cx="1342164" cy="536865"/>
        </a:xfrm>
        <a:prstGeom prst="homePlate">
          <a:avLst/>
        </a:prstGeom>
        <a:solidFill>
          <a:schemeClr val="accent2">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Business Understanding</a:t>
          </a:r>
        </a:p>
      </dsp:txBody>
      <dsp:txXfrm>
        <a:off x="768" y="7615"/>
        <a:ext cx="1207948" cy="536865"/>
      </dsp:txXfrm>
    </dsp:sp>
    <dsp:sp modelId="{D56C6A0D-8BC0-4699-8D9E-A9078CF21966}">
      <dsp:nvSpPr>
        <dsp:cNvPr id="0" name=""/>
        <dsp:cNvSpPr/>
      </dsp:nvSpPr>
      <dsp:spPr>
        <a:xfrm>
          <a:off x="1074500" y="7615"/>
          <a:ext cx="1502593" cy="536865"/>
        </a:xfrm>
        <a:prstGeom prst="chevron">
          <a:avLst/>
        </a:prstGeom>
        <a:solidFill>
          <a:srgbClr val="FFC000">
            <a:alpha val="80000"/>
          </a:srgb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b="1" kern="1200" dirty="0">
              <a:solidFill>
                <a:schemeClr val="tx2">
                  <a:lumMod val="50000"/>
                </a:schemeClr>
              </a:solidFill>
            </a:rPr>
            <a:t>Data Understanding</a:t>
          </a:r>
        </a:p>
      </dsp:txBody>
      <dsp:txXfrm>
        <a:off x="1342933" y="7615"/>
        <a:ext cx="965728" cy="536865"/>
      </dsp:txXfrm>
    </dsp:sp>
    <dsp:sp modelId="{B6E8165A-1E8C-48AE-B1A9-D5A705B2C420}">
      <dsp:nvSpPr>
        <dsp:cNvPr id="0" name=""/>
        <dsp:cNvSpPr/>
      </dsp:nvSpPr>
      <dsp:spPr>
        <a:xfrm>
          <a:off x="2308660" y="7615"/>
          <a:ext cx="1342164" cy="536865"/>
        </a:xfrm>
        <a:prstGeom prst="chevron">
          <a:avLst/>
        </a:prstGeom>
        <a:solidFill>
          <a:schemeClr val="accent2">
            <a:alpha val="90000"/>
            <a:hueOff val="0"/>
            <a:satOff val="0"/>
            <a:lumOff val="0"/>
            <a:alphaOff val="-2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a:t>Data Preparation</a:t>
          </a:r>
          <a:endParaRPr lang="en-US" sz="1050" kern="1200" dirty="0"/>
        </a:p>
      </dsp:txBody>
      <dsp:txXfrm>
        <a:off x="2577093" y="7615"/>
        <a:ext cx="805299" cy="536865"/>
      </dsp:txXfrm>
    </dsp:sp>
    <dsp:sp modelId="{9C481F39-6A31-43EA-8AAD-F5B2E1EB5C97}">
      <dsp:nvSpPr>
        <dsp:cNvPr id="0" name=""/>
        <dsp:cNvSpPr/>
      </dsp:nvSpPr>
      <dsp:spPr>
        <a:xfrm>
          <a:off x="3382392" y="7615"/>
          <a:ext cx="1342164" cy="536865"/>
        </a:xfrm>
        <a:prstGeom prst="chevron">
          <a:avLst/>
        </a:prstGeom>
        <a:solidFill>
          <a:schemeClr val="accent2">
            <a:alpha val="90000"/>
            <a:hueOff val="0"/>
            <a:satOff val="0"/>
            <a:lumOff val="0"/>
            <a:alphaOff val="-3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Model Building</a:t>
          </a:r>
        </a:p>
      </dsp:txBody>
      <dsp:txXfrm>
        <a:off x="3650825" y="7615"/>
        <a:ext cx="805299" cy="536865"/>
      </dsp:txXfrm>
    </dsp:sp>
    <dsp:sp modelId="{1ABA7D26-C31D-4A89-95A1-2E8D3B566F3F}">
      <dsp:nvSpPr>
        <dsp:cNvPr id="0" name=""/>
        <dsp:cNvSpPr/>
      </dsp:nvSpPr>
      <dsp:spPr>
        <a:xfrm>
          <a:off x="4456123" y="7615"/>
          <a:ext cx="1342164" cy="536865"/>
        </a:xfrm>
        <a:prstGeom prst="chevron">
          <a:avLst/>
        </a:prstGeom>
        <a:solidFill>
          <a:schemeClr val="accent2">
            <a:alpha val="90000"/>
            <a:hueOff val="0"/>
            <a:satOff val="0"/>
            <a:lumOff val="0"/>
            <a:alphaOff val="-4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Evaluating Model</a:t>
          </a:r>
        </a:p>
      </dsp:txBody>
      <dsp:txXfrm>
        <a:off x="4724556" y="7615"/>
        <a:ext cx="805299" cy="53686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E5FF96-3EC9-4D6B-A772-1E46371DAD0D}">
      <dsp:nvSpPr>
        <dsp:cNvPr id="0" name=""/>
        <dsp:cNvSpPr/>
      </dsp:nvSpPr>
      <dsp:spPr>
        <a:xfrm>
          <a:off x="2997836" y="667777"/>
          <a:ext cx="514765" cy="91440"/>
        </a:xfrm>
        <a:custGeom>
          <a:avLst/>
          <a:gdLst/>
          <a:ahLst/>
          <a:cxnLst/>
          <a:rect l="0" t="0" r="0" b="0"/>
          <a:pathLst>
            <a:path>
              <a:moveTo>
                <a:pt x="0" y="45720"/>
              </a:moveTo>
              <a:lnTo>
                <a:pt x="514765" y="45720"/>
              </a:lnTo>
            </a:path>
          </a:pathLst>
        </a:custGeom>
        <a:noFill/>
        <a:ln w="12700" cap="flat" cmpd="sng" algn="ctr">
          <a:solidFill>
            <a:schemeClr val="accent2">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241584" y="710771"/>
        <a:ext cx="27268" cy="5453"/>
      </dsp:txXfrm>
    </dsp:sp>
    <dsp:sp modelId="{F84F299E-AB4D-4B23-9846-BBAE5B8EB15E}">
      <dsp:nvSpPr>
        <dsp:cNvPr id="0" name=""/>
        <dsp:cNvSpPr/>
      </dsp:nvSpPr>
      <dsp:spPr>
        <a:xfrm>
          <a:off x="628483" y="2152"/>
          <a:ext cx="2371153" cy="1422691"/>
        </a:xfrm>
        <a:prstGeom prst="rect">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6188" tIns="121960" rIns="116188" bIns="121960" numCol="1" spcCol="1270" anchor="ctr" anchorCtr="0">
          <a:noAutofit/>
        </a:bodyPr>
        <a:lstStyle/>
        <a:p>
          <a:pPr marL="0" lvl="0" indent="0" algn="ctr" defTabSz="755650">
            <a:lnSpc>
              <a:spcPct val="90000"/>
            </a:lnSpc>
            <a:spcBef>
              <a:spcPct val="0"/>
            </a:spcBef>
            <a:spcAft>
              <a:spcPct val="35000"/>
            </a:spcAft>
            <a:buNone/>
          </a:pPr>
          <a:r>
            <a:rPr lang="en-US" sz="1700" kern="1200" dirty="0"/>
            <a:t>Aggregate claims data by household ID.</a:t>
          </a:r>
        </a:p>
      </dsp:txBody>
      <dsp:txXfrm>
        <a:off x="628483" y="2152"/>
        <a:ext cx="2371153" cy="1422691"/>
      </dsp:txXfrm>
    </dsp:sp>
    <dsp:sp modelId="{39E3F241-C3AA-479A-B901-280EDE7B55ED}">
      <dsp:nvSpPr>
        <dsp:cNvPr id="0" name=""/>
        <dsp:cNvSpPr/>
      </dsp:nvSpPr>
      <dsp:spPr>
        <a:xfrm>
          <a:off x="1814059" y="1423043"/>
          <a:ext cx="2916518" cy="514765"/>
        </a:xfrm>
        <a:custGeom>
          <a:avLst/>
          <a:gdLst/>
          <a:ahLst/>
          <a:cxnLst/>
          <a:rect l="0" t="0" r="0" b="0"/>
          <a:pathLst>
            <a:path>
              <a:moveTo>
                <a:pt x="2916518" y="0"/>
              </a:moveTo>
              <a:lnTo>
                <a:pt x="2916518" y="274482"/>
              </a:lnTo>
              <a:lnTo>
                <a:pt x="0" y="274482"/>
              </a:lnTo>
              <a:lnTo>
                <a:pt x="0" y="514765"/>
              </a:lnTo>
            </a:path>
          </a:pathLst>
        </a:custGeom>
        <a:noFill/>
        <a:ln w="12700" cap="flat" cmpd="sng" algn="ctr">
          <a:solidFill>
            <a:schemeClr val="accent2">
              <a:hueOff val="-482067"/>
              <a:satOff val="-3308"/>
              <a:lumOff val="1699"/>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98142" y="1677699"/>
        <a:ext cx="148353" cy="5453"/>
      </dsp:txXfrm>
    </dsp:sp>
    <dsp:sp modelId="{B300A290-F005-4C7A-A858-98A036EEA764}">
      <dsp:nvSpPr>
        <dsp:cNvPr id="0" name=""/>
        <dsp:cNvSpPr/>
      </dsp:nvSpPr>
      <dsp:spPr>
        <a:xfrm>
          <a:off x="3545001" y="2152"/>
          <a:ext cx="2371153" cy="1422691"/>
        </a:xfrm>
        <a:prstGeom prst="rect">
          <a:avLst/>
        </a:prstGeom>
        <a:solidFill>
          <a:schemeClr val="accent2">
            <a:hueOff val="-361550"/>
            <a:satOff val="-2481"/>
            <a:lumOff val="1275"/>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6188" tIns="121960" rIns="116188" bIns="121960" numCol="1" spcCol="1270" anchor="ctr" anchorCtr="0">
          <a:noAutofit/>
        </a:bodyPr>
        <a:lstStyle/>
        <a:p>
          <a:pPr marL="0" lvl="0" indent="0" algn="ctr" defTabSz="755650">
            <a:lnSpc>
              <a:spcPct val="90000"/>
            </a:lnSpc>
            <a:spcBef>
              <a:spcPct val="0"/>
            </a:spcBef>
            <a:spcAft>
              <a:spcPct val="35000"/>
            </a:spcAft>
            <a:buNone/>
          </a:pPr>
          <a:r>
            <a:rPr lang="en-US" sz="1700" kern="1200"/>
            <a:t>Calculate fault and not at fault claims for the last five years.</a:t>
          </a:r>
        </a:p>
      </dsp:txBody>
      <dsp:txXfrm>
        <a:off x="3545001" y="2152"/>
        <a:ext cx="2371153" cy="1422691"/>
      </dsp:txXfrm>
    </dsp:sp>
    <dsp:sp modelId="{EBD976E6-A818-4AEC-B43F-7792E2BC69FB}">
      <dsp:nvSpPr>
        <dsp:cNvPr id="0" name=""/>
        <dsp:cNvSpPr/>
      </dsp:nvSpPr>
      <dsp:spPr>
        <a:xfrm>
          <a:off x="2997836" y="2635835"/>
          <a:ext cx="514765" cy="91440"/>
        </a:xfrm>
        <a:custGeom>
          <a:avLst/>
          <a:gdLst/>
          <a:ahLst/>
          <a:cxnLst/>
          <a:rect l="0" t="0" r="0" b="0"/>
          <a:pathLst>
            <a:path>
              <a:moveTo>
                <a:pt x="0" y="45720"/>
              </a:moveTo>
              <a:lnTo>
                <a:pt x="514765" y="45720"/>
              </a:lnTo>
            </a:path>
          </a:pathLst>
        </a:custGeom>
        <a:noFill/>
        <a:ln w="12700" cap="flat" cmpd="sng" algn="ctr">
          <a:solidFill>
            <a:schemeClr val="accent2">
              <a:hueOff val="-964133"/>
              <a:satOff val="-6616"/>
              <a:lumOff val="3399"/>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241584" y="2678828"/>
        <a:ext cx="27268" cy="5453"/>
      </dsp:txXfrm>
    </dsp:sp>
    <dsp:sp modelId="{E2ED33A8-1BF5-4382-936F-6EC20891162D}">
      <dsp:nvSpPr>
        <dsp:cNvPr id="0" name=""/>
        <dsp:cNvSpPr/>
      </dsp:nvSpPr>
      <dsp:spPr>
        <a:xfrm>
          <a:off x="628483" y="1970209"/>
          <a:ext cx="2371153" cy="1422691"/>
        </a:xfrm>
        <a:prstGeom prst="rect">
          <a:avLst/>
        </a:prstGeom>
        <a:solidFill>
          <a:schemeClr val="accent2">
            <a:hueOff val="-723100"/>
            <a:satOff val="-4962"/>
            <a:lumOff val="254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6188" tIns="121960" rIns="116188" bIns="121960" numCol="1" spcCol="1270" anchor="ctr" anchorCtr="0">
          <a:noAutofit/>
        </a:bodyPr>
        <a:lstStyle/>
        <a:p>
          <a:pPr marL="0" lvl="0" indent="0" algn="ctr" defTabSz="755650">
            <a:lnSpc>
              <a:spcPct val="90000"/>
            </a:lnSpc>
            <a:spcBef>
              <a:spcPct val="0"/>
            </a:spcBef>
            <a:spcAft>
              <a:spcPct val="35000"/>
            </a:spcAft>
            <a:buNone/>
          </a:pPr>
          <a:r>
            <a:rPr lang="en-US" sz="1700" kern="1200"/>
            <a:t>Clean data by removing unnecessary columns before export.</a:t>
          </a:r>
        </a:p>
      </dsp:txBody>
      <dsp:txXfrm>
        <a:off x="628483" y="1970209"/>
        <a:ext cx="2371153" cy="1422691"/>
      </dsp:txXfrm>
    </dsp:sp>
    <dsp:sp modelId="{DD2FFAED-ABD2-44A4-82C6-1C85D04C783E}">
      <dsp:nvSpPr>
        <dsp:cNvPr id="0" name=""/>
        <dsp:cNvSpPr/>
      </dsp:nvSpPr>
      <dsp:spPr>
        <a:xfrm>
          <a:off x="1814059" y="3391100"/>
          <a:ext cx="2916518" cy="514765"/>
        </a:xfrm>
        <a:custGeom>
          <a:avLst/>
          <a:gdLst/>
          <a:ahLst/>
          <a:cxnLst/>
          <a:rect l="0" t="0" r="0" b="0"/>
          <a:pathLst>
            <a:path>
              <a:moveTo>
                <a:pt x="2916518" y="0"/>
              </a:moveTo>
              <a:lnTo>
                <a:pt x="2916518" y="274482"/>
              </a:lnTo>
              <a:lnTo>
                <a:pt x="0" y="274482"/>
              </a:lnTo>
              <a:lnTo>
                <a:pt x="0" y="514765"/>
              </a:lnTo>
            </a:path>
          </a:pathLst>
        </a:custGeom>
        <a:noFill/>
        <a:ln w="12700" cap="flat" cmpd="sng" algn="ctr">
          <a:solidFill>
            <a:schemeClr val="accent2">
              <a:hueOff val="-1446200"/>
              <a:satOff val="-9924"/>
              <a:lumOff val="509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198142" y="3645756"/>
        <a:ext cx="148353" cy="5453"/>
      </dsp:txXfrm>
    </dsp:sp>
    <dsp:sp modelId="{33ECFFD5-1400-4A82-A4B6-B6F26CE2AD20}">
      <dsp:nvSpPr>
        <dsp:cNvPr id="0" name=""/>
        <dsp:cNvSpPr/>
      </dsp:nvSpPr>
      <dsp:spPr>
        <a:xfrm>
          <a:off x="3545001" y="1970209"/>
          <a:ext cx="2371153" cy="1422691"/>
        </a:xfrm>
        <a:prstGeom prst="rect">
          <a:avLst/>
        </a:prstGeom>
        <a:solidFill>
          <a:schemeClr val="accent2">
            <a:hueOff val="-1084650"/>
            <a:satOff val="-7443"/>
            <a:lumOff val="3824"/>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6188" tIns="121960" rIns="116188" bIns="121960" numCol="1" spcCol="1270" anchor="ctr" anchorCtr="0">
          <a:noAutofit/>
        </a:bodyPr>
        <a:lstStyle/>
        <a:p>
          <a:pPr marL="0" lvl="0" indent="0" algn="ctr" defTabSz="755650">
            <a:lnSpc>
              <a:spcPct val="90000"/>
            </a:lnSpc>
            <a:spcBef>
              <a:spcPct val="0"/>
            </a:spcBef>
            <a:spcAft>
              <a:spcPct val="35000"/>
            </a:spcAft>
            <a:buNone/>
          </a:pPr>
          <a:r>
            <a:rPr lang="en-US" sz="1700" kern="1200" dirty="0"/>
            <a:t>Merge datasets to create a comprehensive dataset.</a:t>
          </a:r>
        </a:p>
      </dsp:txBody>
      <dsp:txXfrm>
        <a:off x="3545001" y="1970209"/>
        <a:ext cx="2371153" cy="1422691"/>
      </dsp:txXfrm>
    </dsp:sp>
    <dsp:sp modelId="{87F4F7B3-53C2-4D21-99CD-92AB5BE1735F}">
      <dsp:nvSpPr>
        <dsp:cNvPr id="0" name=""/>
        <dsp:cNvSpPr/>
      </dsp:nvSpPr>
      <dsp:spPr>
        <a:xfrm>
          <a:off x="628483" y="3938266"/>
          <a:ext cx="2371153" cy="1422691"/>
        </a:xfrm>
        <a:prstGeom prst="rect">
          <a:avLst/>
        </a:prstGeom>
        <a:solidFill>
          <a:schemeClr val="accent2">
            <a:hueOff val="-1446200"/>
            <a:satOff val="-9924"/>
            <a:lumOff val="509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6188" tIns="121960" rIns="116188" bIns="121960" numCol="1" spcCol="1270" anchor="ctr" anchorCtr="0">
          <a:noAutofit/>
        </a:bodyPr>
        <a:lstStyle/>
        <a:p>
          <a:pPr marL="0" lvl="0" indent="0" algn="ctr" defTabSz="755650">
            <a:lnSpc>
              <a:spcPct val="90000"/>
            </a:lnSpc>
            <a:spcBef>
              <a:spcPct val="0"/>
            </a:spcBef>
            <a:spcAft>
              <a:spcPct val="35000"/>
            </a:spcAft>
            <a:buNone/>
          </a:pPr>
          <a:r>
            <a:rPr lang="en-US" sz="1700" kern="1200"/>
            <a:t>Handle missing values effectively to maintain data integrity.</a:t>
          </a:r>
        </a:p>
      </dsp:txBody>
      <dsp:txXfrm>
        <a:off x="628483" y="3938266"/>
        <a:ext cx="2371153" cy="142269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EB82-DD34-4377-B470-FC4FDF163BA1}">
      <dsp:nvSpPr>
        <dsp:cNvPr id="0" name=""/>
        <dsp:cNvSpPr/>
      </dsp:nvSpPr>
      <dsp:spPr>
        <a:xfrm>
          <a:off x="768" y="7615"/>
          <a:ext cx="1342164" cy="536865"/>
        </a:xfrm>
        <a:prstGeom prst="homePlate">
          <a:avLst/>
        </a:prstGeom>
        <a:solidFill>
          <a:schemeClr val="accent2">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Business Understanding</a:t>
          </a:r>
        </a:p>
      </dsp:txBody>
      <dsp:txXfrm>
        <a:off x="768" y="7615"/>
        <a:ext cx="1207948" cy="536865"/>
      </dsp:txXfrm>
    </dsp:sp>
    <dsp:sp modelId="{D56C6A0D-8BC0-4699-8D9E-A9078CF21966}">
      <dsp:nvSpPr>
        <dsp:cNvPr id="0" name=""/>
        <dsp:cNvSpPr/>
      </dsp:nvSpPr>
      <dsp:spPr>
        <a:xfrm>
          <a:off x="1074500" y="7615"/>
          <a:ext cx="1502593" cy="536865"/>
        </a:xfrm>
        <a:prstGeom prst="chevron">
          <a:avLst/>
        </a:prstGeom>
        <a:solidFill>
          <a:schemeClr val="accent2">
            <a:alpha val="90000"/>
            <a:hueOff val="0"/>
            <a:satOff val="0"/>
            <a:lumOff val="0"/>
            <a:alphaOff val="-1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Data Understanding</a:t>
          </a:r>
        </a:p>
      </dsp:txBody>
      <dsp:txXfrm>
        <a:off x="1342933" y="7615"/>
        <a:ext cx="965728" cy="536865"/>
      </dsp:txXfrm>
    </dsp:sp>
    <dsp:sp modelId="{B6E8165A-1E8C-48AE-B1A9-D5A705B2C420}">
      <dsp:nvSpPr>
        <dsp:cNvPr id="0" name=""/>
        <dsp:cNvSpPr/>
      </dsp:nvSpPr>
      <dsp:spPr>
        <a:xfrm>
          <a:off x="2308660" y="7615"/>
          <a:ext cx="1342164" cy="536865"/>
        </a:xfrm>
        <a:prstGeom prst="chevron">
          <a:avLst/>
        </a:prstGeom>
        <a:solidFill>
          <a:srgbClr val="FFC000">
            <a:alpha val="70000"/>
          </a:srgb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b="1" kern="1200" dirty="0">
              <a:solidFill>
                <a:schemeClr val="tx2">
                  <a:lumMod val="50000"/>
                </a:schemeClr>
              </a:solidFill>
            </a:rPr>
            <a:t>Data Preparation</a:t>
          </a:r>
        </a:p>
      </dsp:txBody>
      <dsp:txXfrm>
        <a:off x="2577093" y="7615"/>
        <a:ext cx="805299" cy="536865"/>
      </dsp:txXfrm>
    </dsp:sp>
    <dsp:sp modelId="{9C481F39-6A31-43EA-8AAD-F5B2E1EB5C97}">
      <dsp:nvSpPr>
        <dsp:cNvPr id="0" name=""/>
        <dsp:cNvSpPr/>
      </dsp:nvSpPr>
      <dsp:spPr>
        <a:xfrm>
          <a:off x="3382392" y="7615"/>
          <a:ext cx="1342164" cy="536865"/>
        </a:xfrm>
        <a:prstGeom prst="chevron">
          <a:avLst/>
        </a:prstGeom>
        <a:solidFill>
          <a:schemeClr val="accent2">
            <a:alpha val="90000"/>
            <a:hueOff val="0"/>
            <a:satOff val="0"/>
            <a:lumOff val="0"/>
            <a:alphaOff val="-3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Model Building</a:t>
          </a:r>
        </a:p>
      </dsp:txBody>
      <dsp:txXfrm>
        <a:off x="3650825" y="7615"/>
        <a:ext cx="805299" cy="536865"/>
      </dsp:txXfrm>
    </dsp:sp>
    <dsp:sp modelId="{1ABA7D26-C31D-4A89-95A1-2E8D3B566F3F}">
      <dsp:nvSpPr>
        <dsp:cNvPr id="0" name=""/>
        <dsp:cNvSpPr/>
      </dsp:nvSpPr>
      <dsp:spPr>
        <a:xfrm>
          <a:off x="4456123" y="7615"/>
          <a:ext cx="1342164" cy="536865"/>
        </a:xfrm>
        <a:prstGeom prst="chevron">
          <a:avLst/>
        </a:prstGeom>
        <a:solidFill>
          <a:schemeClr val="accent2">
            <a:alpha val="90000"/>
            <a:hueOff val="0"/>
            <a:satOff val="0"/>
            <a:lumOff val="0"/>
            <a:alphaOff val="-4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Evaluating Model</a:t>
          </a:r>
        </a:p>
      </dsp:txBody>
      <dsp:txXfrm>
        <a:off x="4724556" y="7615"/>
        <a:ext cx="805299" cy="53686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39EB82-DD34-4377-B470-FC4FDF163BA1}">
      <dsp:nvSpPr>
        <dsp:cNvPr id="0" name=""/>
        <dsp:cNvSpPr/>
      </dsp:nvSpPr>
      <dsp:spPr>
        <a:xfrm>
          <a:off x="768" y="7615"/>
          <a:ext cx="1342164" cy="536865"/>
        </a:xfrm>
        <a:prstGeom prst="homePlate">
          <a:avLst/>
        </a:prstGeom>
        <a:solidFill>
          <a:schemeClr val="accent2">
            <a:alpha val="9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8674"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Business Understanding</a:t>
          </a:r>
        </a:p>
      </dsp:txBody>
      <dsp:txXfrm>
        <a:off x="768" y="7615"/>
        <a:ext cx="1207948" cy="536865"/>
      </dsp:txXfrm>
    </dsp:sp>
    <dsp:sp modelId="{D56C6A0D-8BC0-4699-8D9E-A9078CF21966}">
      <dsp:nvSpPr>
        <dsp:cNvPr id="0" name=""/>
        <dsp:cNvSpPr/>
      </dsp:nvSpPr>
      <dsp:spPr>
        <a:xfrm>
          <a:off x="1074500" y="7615"/>
          <a:ext cx="1502593" cy="536865"/>
        </a:xfrm>
        <a:prstGeom prst="chevron">
          <a:avLst/>
        </a:prstGeom>
        <a:solidFill>
          <a:schemeClr val="accent2">
            <a:alpha val="90000"/>
            <a:hueOff val="0"/>
            <a:satOff val="0"/>
            <a:lumOff val="0"/>
            <a:alphaOff val="-1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Data Understanding</a:t>
          </a:r>
        </a:p>
      </dsp:txBody>
      <dsp:txXfrm>
        <a:off x="1342933" y="7615"/>
        <a:ext cx="965728" cy="536865"/>
      </dsp:txXfrm>
    </dsp:sp>
    <dsp:sp modelId="{B6E8165A-1E8C-48AE-B1A9-D5A705B2C420}">
      <dsp:nvSpPr>
        <dsp:cNvPr id="0" name=""/>
        <dsp:cNvSpPr/>
      </dsp:nvSpPr>
      <dsp:spPr>
        <a:xfrm>
          <a:off x="2308660" y="7615"/>
          <a:ext cx="1342164" cy="536865"/>
        </a:xfrm>
        <a:prstGeom prst="chevron">
          <a:avLst/>
        </a:prstGeom>
        <a:solidFill>
          <a:srgbClr val="FFC000">
            <a:alpha val="70000"/>
          </a:srgb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b="1" kern="1200" dirty="0">
              <a:solidFill>
                <a:schemeClr val="tx2">
                  <a:lumMod val="50000"/>
                </a:schemeClr>
              </a:solidFill>
            </a:rPr>
            <a:t>Data Preparation</a:t>
          </a:r>
        </a:p>
      </dsp:txBody>
      <dsp:txXfrm>
        <a:off x="2577093" y="7615"/>
        <a:ext cx="805299" cy="536865"/>
      </dsp:txXfrm>
    </dsp:sp>
    <dsp:sp modelId="{9C481F39-6A31-43EA-8AAD-F5B2E1EB5C97}">
      <dsp:nvSpPr>
        <dsp:cNvPr id="0" name=""/>
        <dsp:cNvSpPr/>
      </dsp:nvSpPr>
      <dsp:spPr>
        <a:xfrm>
          <a:off x="3382392" y="7615"/>
          <a:ext cx="1342164" cy="536865"/>
        </a:xfrm>
        <a:prstGeom prst="chevron">
          <a:avLst/>
        </a:prstGeom>
        <a:solidFill>
          <a:schemeClr val="accent2">
            <a:alpha val="90000"/>
            <a:hueOff val="0"/>
            <a:satOff val="0"/>
            <a:lumOff val="0"/>
            <a:alphaOff val="-3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Model Building</a:t>
          </a:r>
        </a:p>
      </dsp:txBody>
      <dsp:txXfrm>
        <a:off x="3650825" y="7615"/>
        <a:ext cx="805299" cy="536865"/>
      </dsp:txXfrm>
    </dsp:sp>
    <dsp:sp modelId="{1ABA7D26-C31D-4A89-95A1-2E8D3B566F3F}">
      <dsp:nvSpPr>
        <dsp:cNvPr id="0" name=""/>
        <dsp:cNvSpPr/>
      </dsp:nvSpPr>
      <dsp:spPr>
        <a:xfrm>
          <a:off x="4456123" y="7615"/>
          <a:ext cx="1342164" cy="536865"/>
        </a:xfrm>
        <a:prstGeom prst="chevron">
          <a:avLst/>
        </a:prstGeom>
        <a:solidFill>
          <a:schemeClr val="accent2">
            <a:alpha val="90000"/>
            <a:hueOff val="0"/>
            <a:satOff val="0"/>
            <a:lumOff val="0"/>
            <a:alphaOff val="-4000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29337" rIns="14669" bIns="29337" numCol="1" spcCol="1270" anchor="ctr" anchorCtr="0">
          <a:noAutofit/>
        </a:bodyPr>
        <a:lstStyle/>
        <a:p>
          <a:pPr marL="0" lvl="0" indent="0" algn="ctr" defTabSz="466725">
            <a:lnSpc>
              <a:spcPct val="90000"/>
            </a:lnSpc>
            <a:spcBef>
              <a:spcPct val="0"/>
            </a:spcBef>
            <a:spcAft>
              <a:spcPct val="35000"/>
            </a:spcAft>
            <a:buNone/>
          </a:pPr>
          <a:r>
            <a:rPr lang="en-US" sz="1050" kern="1200" dirty="0"/>
            <a:t>Evaluating Model</a:t>
          </a:r>
        </a:p>
      </dsp:txBody>
      <dsp:txXfrm>
        <a:off x="4724556" y="7615"/>
        <a:ext cx="805299" cy="536865"/>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0E9197B-5456-4AC4-94F6-18EA9329B7AD}">
      <dsp:nvSpPr>
        <dsp:cNvPr id="0" name=""/>
        <dsp:cNvSpPr/>
      </dsp:nvSpPr>
      <dsp:spPr>
        <a:xfrm>
          <a:off x="8930651" y="1028221"/>
          <a:ext cx="2695899" cy="2696037"/>
        </a:xfrm>
        <a:prstGeom prst="ellipse">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3129AAC-4C76-4408-BB1D-E7461503E125}">
      <dsp:nvSpPr>
        <dsp:cNvPr id="0" name=""/>
        <dsp:cNvSpPr/>
      </dsp:nvSpPr>
      <dsp:spPr>
        <a:xfrm>
          <a:off x="9020823" y="1118105"/>
          <a:ext cx="2516712" cy="2516269"/>
        </a:xfrm>
        <a:prstGeom prst="ellipse">
          <a:avLst/>
        </a:prstGeom>
        <a:solidFill>
          <a:schemeClr val="lt1">
            <a:alpha val="90000"/>
            <a:hueOff val="0"/>
            <a:satOff val="0"/>
            <a:lumOff val="0"/>
            <a:alphaOff val="0"/>
          </a:schemeClr>
        </a:solidFill>
        <a:ln w="19050" cap="flat" cmpd="sng" algn="ctr">
          <a:solidFill>
            <a:schemeClr val="accen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u="sng" kern="1200" dirty="0"/>
            <a:t>Model Preparation</a:t>
          </a:r>
        </a:p>
        <a:p>
          <a:pPr marL="0" lvl="0" indent="0" algn="ctr" defTabSz="622300">
            <a:lnSpc>
              <a:spcPct val="90000"/>
            </a:lnSpc>
            <a:spcBef>
              <a:spcPct val="0"/>
            </a:spcBef>
            <a:spcAft>
              <a:spcPct val="35000"/>
            </a:spcAft>
            <a:buNone/>
          </a:pPr>
          <a:r>
            <a:rPr lang="en-US" sz="1400" b="1" kern="1200" dirty="0"/>
            <a:t> </a:t>
          </a:r>
          <a:r>
            <a:rPr lang="en-US" sz="1400" b="1" kern="1200" dirty="0">
              <a:solidFill>
                <a:schemeClr val="accent1">
                  <a:lumMod val="75000"/>
                </a:schemeClr>
              </a:solidFill>
            </a:rPr>
            <a:t>Defined Features (X)</a:t>
          </a:r>
          <a:r>
            <a:rPr lang="en-US" sz="1400" kern="1200" dirty="0">
              <a:solidFill>
                <a:schemeClr val="accent1">
                  <a:lumMod val="75000"/>
                </a:schemeClr>
              </a:solidFill>
            </a:rPr>
            <a:t>: </a:t>
          </a:r>
          <a:r>
            <a:rPr lang="en-US" sz="1400" kern="1200" dirty="0"/>
            <a:t>Selected variables from the cleaned dataset. </a:t>
          </a:r>
        </a:p>
        <a:p>
          <a:pPr marL="0" lvl="0" indent="0" algn="ctr" defTabSz="622300">
            <a:lnSpc>
              <a:spcPct val="90000"/>
            </a:lnSpc>
            <a:spcBef>
              <a:spcPct val="0"/>
            </a:spcBef>
            <a:spcAft>
              <a:spcPct val="35000"/>
            </a:spcAft>
            <a:buNone/>
          </a:pPr>
          <a:r>
            <a:rPr lang="en-US" sz="1400" b="1" kern="1200" dirty="0">
              <a:solidFill>
                <a:schemeClr val="accent1">
                  <a:lumMod val="75000"/>
                </a:schemeClr>
              </a:solidFill>
            </a:rPr>
            <a:t>Defined Target (Y)</a:t>
          </a:r>
          <a:r>
            <a:rPr lang="en-US" sz="1400" kern="1200" dirty="0">
              <a:solidFill>
                <a:schemeClr val="accent1">
                  <a:lumMod val="75000"/>
                </a:schemeClr>
              </a:solidFill>
            </a:rPr>
            <a:t>: </a:t>
          </a:r>
          <a:r>
            <a:rPr lang="en-US" sz="1400" kern="1200" dirty="0"/>
            <a:t>future_clm_ind (binary outcome for future loss occurrence).</a:t>
          </a:r>
        </a:p>
      </dsp:txBody>
      <dsp:txXfrm>
        <a:off x="9380353" y="1477640"/>
        <a:ext cx="1797651" cy="1797200"/>
      </dsp:txXfrm>
    </dsp:sp>
    <dsp:sp modelId="{DE41C65F-3F72-4901-89B8-448B4EF7E39D}">
      <dsp:nvSpPr>
        <dsp:cNvPr id="0" name=""/>
        <dsp:cNvSpPr/>
      </dsp:nvSpPr>
      <dsp:spPr>
        <a:xfrm rot="2700000">
          <a:off x="6132998" y="1028032"/>
          <a:ext cx="2695943" cy="2695943"/>
        </a:xfrm>
        <a:prstGeom prst="teardrop">
          <a:avLst>
            <a:gd name="adj" fmla="val 100000"/>
          </a:avLst>
        </a:prstGeom>
        <a:solidFill>
          <a:schemeClr val="accent2">
            <a:hueOff val="-482067"/>
            <a:satOff val="-3308"/>
            <a:lumOff val="169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F6B8943-11E0-4A3D-B62D-B9603E05710B}">
      <dsp:nvSpPr>
        <dsp:cNvPr id="0" name=""/>
        <dsp:cNvSpPr/>
      </dsp:nvSpPr>
      <dsp:spPr>
        <a:xfrm>
          <a:off x="6234752" y="1118105"/>
          <a:ext cx="2516712" cy="2516269"/>
        </a:xfrm>
        <a:prstGeom prst="ellipse">
          <a:avLst/>
        </a:prstGeom>
        <a:solidFill>
          <a:schemeClr val="lt1">
            <a:alpha val="90000"/>
            <a:hueOff val="0"/>
            <a:satOff val="0"/>
            <a:lumOff val="0"/>
            <a:alphaOff val="0"/>
          </a:schemeClr>
        </a:solidFill>
        <a:ln w="19050" cap="flat" cmpd="sng" algn="ctr">
          <a:solidFill>
            <a:schemeClr val="accent2">
              <a:hueOff val="-482067"/>
              <a:satOff val="-3308"/>
              <a:lumOff val="169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u="sng" kern="1200" dirty="0">
              <a:effectLst/>
            </a:rPr>
            <a:t>Feature Selection &amp; Engineering</a:t>
          </a:r>
        </a:p>
        <a:p>
          <a:pPr marL="0" lvl="0" indent="0" algn="ctr" defTabSz="622300">
            <a:lnSpc>
              <a:spcPct val="90000"/>
            </a:lnSpc>
            <a:spcBef>
              <a:spcPct val="0"/>
            </a:spcBef>
            <a:spcAft>
              <a:spcPct val="35000"/>
            </a:spcAft>
            <a:buNone/>
          </a:pPr>
          <a:r>
            <a:rPr lang="en-US" sz="1400" kern="1200" dirty="0"/>
            <a:t>Selected 20,000 observations and 44 key features for predictive modeling.</a:t>
          </a:r>
        </a:p>
      </dsp:txBody>
      <dsp:txXfrm>
        <a:off x="6594282" y="1477640"/>
        <a:ext cx="1797651" cy="1797200"/>
      </dsp:txXfrm>
    </dsp:sp>
    <dsp:sp modelId="{E2394CEE-0C8E-424B-BA01-CE8E1A9DD0F5}">
      <dsp:nvSpPr>
        <dsp:cNvPr id="0" name=""/>
        <dsp:cNvSpPr/>
      </dsp:nvSpPr>
      <dsp:spPr>
        <a:xfrm rot="2700000">
          <a:off x="3358488" y="1028032"/>
          <a:ext cx="2695943" cy="2695943"/>
        </a:xfrm>
        <a:prstGeom prst="teardrop">
          <a:avLst>
            <a:gd name="adj" fmla="val 100000"/>
          </a:avLst>
        </a:prstGeom>
        <a:solidFill>
          <a:schemeClr val="accent2">
            <a:hueOff val="-964133"/>
            <a:satOff val="-6616"/>
            <a:lumOff val="339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609BF97-5E75-4C19-8BCD-74D279364339}">
      <dsp:nvSpPr>
        <dsp:cNvPr id="0" name=""/>
        <dsp:cNvSpPr/>
      </dsp:nvSpPr>
      <dsp:spPr>
        <a:xfrm>
          <a:off x="3448681" y="1118105"/>
          <a:ext cx="2516712" cy="2516269"/>
        </a:xfrm>
        <a:prstGeom prst="ellipse">
          <a:avLst/>
        </a:prstGeom>
        <a:solidFill>
          <a:schemeClr val="lt1">
            <a:alpha val="90000"/>
            <a:hueOff val="0"/>
            <a:satOff val="0"/>
            <a:lumOff val="0"/>
            <a:alphaOff val="0"/>
          </a:schemeClr>
        </a:solidFill>
        <a:ln w="19050" cap="flat" cmpd="sng" algn="ctr">
          <a:solidFill>
            <a:schemeClr val="accent2">
              <a:hueOff val="-964133"/>
              <a:satOff val="-6616"/>
              <a:lumOff val="3399"/>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u="sng" kern="1200" dirty="0"/>
            <a:t>Imputed Data with Mean &amp; Median</a:t>
          </a:r>
        </a:p>
        <a:p>
          <a:pPr marL="0" lvl="0" indent="0" algn="ctr" defTabSz="622300">
            <a:lnSpc>
              <a:spcPct val="90000"/>
            </a:lnSpc>
            <a:spcBef>
              <a:spcPct val="0"/>
            </a:spcBef>
            <a:spcAft>
              <a:spcPct val="35000"/>
            </a:spcAft>
            <a:buNone/>
          </a:pPr>
          <a:r>
            <a:rPr lang="en-US" sz="1400" kern="1200" dirty="0"/>
            <a:t>Identified and handled missing values effectively.</a:t>
          </a:r>
        </a:p>
      </dsp:txBody>
      <dsp:txXfrm>
        <a:off x="3808211" y="1477640"/>
        <a:ext cx="1797651" cy="1797200"/>
      </dsp:txXfrm>
    </dsp:sp>
    <dsp:sp modelId="{BE08D21A-2123-4939-9F2B-9CD04D125B3C}">
      <dsp:nvSpPr>
        <dsp:cNvPr id="0" name=""/>
        <dsp:cNvSpPr/>
      </dsp:nvSpPr>
      <dsp:spPr>
        <a:xfrm rot="2700000">
          <a:off x="572417" y="1028032"/>
          <a:ext cx="2695943" cy="2695943"/>
        </a:xfrm>
        <a:prstGeom prst="teardrop">
          <a:avLst>
            <a:gd name="adj" fmla="val 100000"/>
          </a:avLst>
        </a:prstGeom>
        <a:solidFill>
          <a:schemeClr val="accent2">
            <a:hueOff val="-1446200"/>
            <a:satOff val="-9924"/>
            <a:lumOff val="5098"/>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A74B2FC-04EB-47FA-B693-29378AC826BF}">
      <dsp:nvSpPr>
        <dsp:cNvPr id="0" name=""/>
        <dsp:cNvSpPr/>
      </dsp:nvSpPr>
      <dsp:spPr>
        <a:xfrm>
          <a:off x="662610" y="1118105"/>
          <a:ext cx="2516712" cy="2516269"/>
        </a:xfrm>
        <a:prstGeom prst="ellipse">
          <a:avLst/>
        </a:prstGeom>
        <a:solidFill>
          <a:schemeClr val="lt1">
            <a:alpha val="90000"/>
            <a:hueOff val="0"/>
            <a:satOff val="0"/>
            <a:lumOff val="0"/>
            <a:alphaOff val="0"/>
          </a:schemeClr>
        </a:solidFill>
        <a:ln w="19050" cap="flat" cmpd="sng" algn="ctr">
          <a:solidFill>
            <a:schemeClr val="accent2">
              <a:hueOff val="-1446200"/>
              <a:satOff val="-9924"/>
              <a:lumOff val="5098"/>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u="sng" kern="1200" dirty="0"/>
            <a:t>Data Cleaning</a:t>
          </a:r>
        </a:p>
        <a:p>
          <a:pPr marL="0" lvl="0" indent="0" algn="ctr" defTabSz="622300">
            <a:lnSpc>
              <a:spcPct val="90000"/>
            </a:lnSpc>
            <a:spcBef>
              <a:spcPct val="0"/>
            </a:spcBef>
            <a:spcAft>
              <a:spcPct val="35000"/>
            </a:spcAft>
            <a:buNone/>
          </a:pPr>
          <a:r>
            <a:rPr lang="en-US" sz="1400" kern="1200" dirty="0"/>
            <a:t>Removed unnecessary variables to streamline the dataset.</a:t>
          </a:r>
        </a:p>
      </dsp:txBody>
      <dsp:txXfrm>
        <a:off x="1022141" y="1477640"/>
        <a:ext cx="1797651" cy="179720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030FFE8-E590-436A-B845-BBB0078980EB}">
      <dsp:nvSpPr>
        <dsp:cNvPr id="0" name=""/>
        <dsp:cNvSpPr/>
      </dsp:nvSpPr>
      <dsp:spPr>
        <a:xfrm>
          <a:off x="1727376" y="958353"/>
          <a:ext cx="922234" cy="438899"/>
        </a:xfrm>
        <a:custGeom>
          <a:avLst/>
          <a:gdLst/>
          <a:ahLst/>
          <a:cxnLst/>
          <a:rect l="0" t="0" r="0" b="0"/>
          <a:pathLst>
            <a:path>
              <a:moveTo>
                <a:pt x="0" y="0"/>
              </a:moveTo>
              <a:lnTo>
                <a:pt x="0" y="299097"/>
              </a:lnTo>
              <a:lnTo>
                <a:pt x="922234" y="299097"/>
              </a:lnTo>
              <a:lnTo>
                <a:pt x="922234" y="438899"/>
              </a:lnTo>
            </a:path>
          </a:pathLst>
        </a:custGeom>
        <a:noFill/>
        <a:ln w="19050" cap="flat" cmpd="sng" algn="ctr">
          <a:solidFill>
            <a:schemeClr val="accent2">
              <a:tint val="99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2ED45F8-1764-46B8-8ECB-F471715112B9}">
      <dsp:nvSpPr>
        <dsp:cNvPr id="0" name=""/>
        <dsp:cNvSpPr/>
      </dsp:nvSpPr>
      <dsp:spPr>
        <a:xfrm>
          <a:off x="805141" y="958353"/>
          <a:ext cx="922234" cy="438899"/>
        </a:xfrm>
        <a:custGeom>
          <a:avLst/>
          <a:gdLst/>
          <a:ahLst/>
          <a:cxnLst/>
          <a:rect l="0" t="0" r="0" b="0"/>
          <a:pathLst>
            <a:path>
              <a:moveTo>
                <a:pt x="922234" y="0"/>
              </a:moveTo>
              <a:lnTo>
                <a:pt x="922234" y="299097"/>
              </a:lnTo>
              <a:lnTo>
                <a:pt x="0" y="299097"/>
              </a:lnTo>
              <a:lnTo>
                <a:pt x="0" y="438899"/>
              </a:lnTo>
            </a:path>
          </a:pathLst>
        </a:custGeom>
        <a:noFill/>
        <a:ln w="19050" cap="flat" cmpd="sng" algn="ctr">
          <a:solidFill>
            <a:schemeClr val="accent2">
              <a:tint val="99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C1BBF4-3B2C-49D7-8CD5-B72246C78D5E}">
      <dsp:nvSpPr>
        <dsp:cNvPr id="0" name=""/>
        <dsp:cNvSpPr/>
      </dsp:nvSpPr>
      <dsp:spPr>
        <a:xfrm>
          <a:off x="972820" y="68"/>
          <a:ext cx="1509110" cy="958285"/>
        </a:xfrm>
        <a:prstGeom prst="roundRect">
          <a:avLst>
            <a:gd name="adj" fmla="val 10000"/>
          </a:avLst>
        </a:prstGeom>
        <a:solidFill>
          <a:schemeClr val="accent2">
            <a:shade val="8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3D8533E-CD44-47D9-A7C4-9966A33F5874}">
      <dsp:nvSpPr>
        <dsp:cNvPr id="0" name=""/>
        <dsp:cNvSpPr/>
      </dsp:nvSpPr>
      <dsp:spPr>
        <a:xfrm>
          <a:off x="1140499" y="159363"/>
          <a:ext cx="1509110" cy="958285"/>
        </a:xfrm>
        <a:prstGeom prst="roundRect">
          <a:avLst>
            <a:gd name="adj" fmla="val 10000"/>
          </a:avLst>
        </a:prstGeom>
        <a:solidFill>
          <a:schemeClr val="lt1">
            <a:alpha val="90000"/>
            <a:hueOff val="0"/>
            <a:satOff val="0"/>
            <a:lumOff val="0"/>
            <a:alphaOff val="0"/>
          </a:schemeClr>
        </a:solidFill>
        <a:ln w="1905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Derived Features</a:t>
          </a:r>
          <a:r>
            <a:rPr lang="en-US" sz="1200" kern="1200"/>
            <a:t>:</a:t>
          </a:r>
        </a:p>
      </dsp:txBody>
      <dsp:txXfrm>
        <a:off x="1168566" y="187430"/>
        <a:ext cx="1452976" cy="902151"/>
      </dsp:txXfrm>
    </dsp:sp>
    <dsp:sp modelId="{BE66D22A-A032-45BF-9FC4-FF19FA82D5DC}">
      <dsp:nvSpPr>
        <dsp:cNvPr id="0" name=""/>
        <dsp:cNvSpPr/>
      </dsp:nvSpPr>
      <dsp:spPr>
        <a:xfrm>
          <a:off x="50586" y="1397253"/>
          <a:ext cx="1509110" cy="958285"/>
        </a:xfrm>
        <a:prstGeom prst="roundRect">
          <a:avLst>
            <a:gd name="adj" fmla="val 10000"/>
          </a:avLst>
        </a:prstGeom>
        <a:solidFill>
          <a:schemeClr val="accent2">
            <a:tint val="99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C80314F-BB1D-4EBE-A7B3-4017D0B5A7D3}">
      <dsp:nvSpPr>
        <dsp:cNvPr id="0" name=""/>
        <dsp:cNvSpPr/>
      </dsp:nvSpPr>
      <dsp:spPr>
        <a:xfrm>
          <a:off x="218265" y="1556548"/>
          <a:ext cx="1509110" cy="958285"/>
        </a:xfrm>
        <a:prstGeom prst="roundRect">
          <a:avLst>
            <a:gd name="adj" fmla="val 10000"/>
          </a:avLst>
        </a:prstGeom>
        <a:solidFill>
          <a:schemeClr val="lt1">
            <a:alpha val="90000"/>
            <a:hueOff val="0"/>
            <a:satOff val="0"/>
            <a:lumOff val="0"/>
            <a:alphaOff val="0"/>
          </a:schemeClr>
        </a:solidFill>
        <a:ln w="19050" cap="flat" cmpd="sng" algn="ctr">
          <a:solidFill>
            <a:schemeClr val="accent2">
              <a:tint val="99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fault_claims &amp; not_at_fault_claims → Claim history indicators.</a:t>
          </a:r>
        </a:p>
      </dsp:txBody>
      <dsp:txXfrm>
        <a:off x="246332" y="1584615"/>
        <a:ext cx="1452976" cy="902151"/>
      </dsp:txXfrm>
    </dsp:sp>
    <dsp:sp modelId="{CE8A4296-0F67-4200-9B8B-C061BD2D31A0}">
      <dsp:nvSpPr>
        <dsp:cNvPr id="0" name=""/>
        <dsp:cNvSpPr/>
      </dsp:nvSpPr>
      <dsp:spPr>
        <a:xfrm>
          <a:off x="1895054" y="1397253"/>
          <a:ext cx="1509110" cy="958285"/>
        </a:xfrm>
        <a:prstGeom prst="roundRect">
          <a:avLst>
            <a:gd name="adj" fmla="val 10000"/>
          </a:avLst>
        </a:prstGeom>
        <a:solidFill>
          <a:schemeClr val="accent2">
            <a:tint val="99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A3774A-56DB-41FE-B744-3A60E67CFC8E}">
      <dsp:nvSpPr>
        <dsp:cNvPr id="0" name=""/>
        <dsp:cNvSpPr/>
      </dsp:nvSpPr>
      <dsp:spPr>
        <a:xfrm>
          <a:off x="2062733" y="1556548"/>
          <a:ext cx="1509110" cy="958285"/>
        </a:xfrm>
        <a:prstGeom prst="roundRect">
          <a:avLst>
            <a:gd name="adj" fmla="val 10000"/>
          </a:avLst>
        </a:prstGeom>
        <a:solidFill>
          <a:schemeClr val="lt1">
            <a:alpha val="90000"/>
            <a:hueOff val="0"/>
            <a:satOff val="0"/>
            <a:lumOff val="0"/>
            <a:alphaOff val="0"/>
          </a:schemeClr>
        </a:solidFill>
        <a:ln w="19050" cap="flat" cmpd="sng" algn="ctr">
          <a:solidFill>
            <a:schemeClr val="accent2">
              <a:tint val="99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loss_ratio → Created to capture risk assessment.</a:t>
          </a:r>
        </a:p>
      </dsp:txBody>
      <dsp:txXfrm>
        <a:off x="2090800" y="1584615"/>
        <a:ext cx="1452976" cy="902151"/>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layout10.xml><?xml version="1.0" encoding="utf-8"?>
<dgm:layoutDef xmlns:dgm="http://schemas.openxmlformats.org/drawingml/2006/diagram" xmlns:a="http://schemas.openxmlformats.org/drawingml/2006/main" uniqueId="urn:microsoft.com/office/officeart/2018/2/layout/IconCircleList">
  <dgm:title val="Icon Circle List"/>
  <dgm:desc val="Use to show non-sequential or grouped chunks of information accompanied by related visuals. Circular shapes can hold an icon or small picture and corresponding text box shows Level 1 text. Works best for icons or small pictures with medium-length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alg type="sp"/>
    <dgm:shape xmlns:r="http://schemas.openxmlformats.org/officeDocument/2006/relationships" r:blip="">
      <dgm:adjLst/>
    </dgm:shape>
    <dgm:presOf/>
    <dgm:choose name="Name0">
      <dgm:if name="Name1" axis="ch" ptType="node" func="cnt" op="lte" val="3">
        <dgm:constrLst>
          <dgm:constr type="w" for="ch" forName="container" refType="w"/>
          <dgm:constr type="h" for="ch" forName="container" refType="h" fact="0.4"/>
        </dgm:constrLst>
      </dgm:if>
      <dgm:else name="Name2">
        <dgm:constrLst>
          <dgm:constr type="w" for="ch" forName="container" refType="w"/>
          <dgm:constr type="h" for="ch" forName="container" refType="h"/>
        </dgm:constrLst>
      </dgm:else>
    </dgm:choose>
    <dgm:ruleLst>
      <dgm:rule type="h" for="ch" forName="container" val="INF" fact="NaN" max="NaN"/>
    </dgm:ruleLst>
    <dgm:layoutNode name="container">
      <dgm:varLst>
        <dgm:dir/>
        <dgm:resizeHandles val="exact"/>
      </dgm:varLst>
      <dgm:choose name="Name3">
        <dgm:if name="Name4" axis="self" func="var" arg="dir" op="equ" val="norm">
          <dgm:alg type="snake">
            <dgm:param type="grDir" val="tL"/>
            <dgm:param type="flowDir" val="row"/>
            <dgm:param type="contDir" val="sameDir"/>
          </dgm:alg>
        </dgm:if>
        <dgm:else name="Name5">
          <dgm:alg type="snake">
            <dgm:param type="grDir" val="tR"/>
            <dgm:param type="flowDir" val="row"/>
            <dgm:param type="contDir" val="sameDir"/>
          </dgm:alg>
        </dgm:else>
      </dgm:choose>
      <dgm:shape xmlns:r="http://schemas.openxmlformats.org/officeDocument/2006/relationships" r:blip="">
        <dgm:adjLst/>
      </dgm:shape>
      <dgm:presOf/>
      <dgm:constrLst>
        <dgm:constr type="w" for="ch" forName="compNode" refType="w"/>
        <dgm:constr type="h" for="ch" forName="compNode" refType="w" fact="0.28"/>
        <dgm:constr type="w" for="ch" forName="sibTrans" refType="w" refFor="ch" refForName="compNode" fact="0.115"/>
        <dgm:constr type="sp" refType="h" op="equ" fact="0.17"/>
        <dgm:constr type="primFontSz" for="des" ptType="node" op="equ" val="24"/>
        <dgm:constr type="h" for="des" forName="compNode" op="equ"/>
        <dgm:constr type="h" for="des" forName="iconBgRect" op="equ"/>
      </dgm:constrLst>
      <dgm:ruleLst>
        <dgm:rule type="w" for="ch" forName="compNode" val="60" fact="NaN" max="NaN"/>
      </dgm:ruleLst>
      <dgm:forEach name="Name6" axis="ch" ptType="node">
        <dgm:layoutNode name="compNode">
          <dgm:alg type="composite"/>
          <dgm:shape xmlns:r="http://schemas.openxmlformats.org/officeDocument/2006/relationships" r:blip="">
            <dgm:adjLst/>
          </dgm:shape>
          <dgm:presOf axis="self"/>
          <dgm:constrLst>
            <dgm:constr type="w" for="ch" forName="iconBgRect" refType="w" fact="0.28"/>
            <dgm:constr type="h" for="ch" forName="iconBgRect" refType="w" refFor="ch" refForName="iconBgRect"/>
            <dgm:constr type="t" for="ch" forName="iconBgRect"/>
            <dgm:constr type="l" for="ch" forName="iconBgRect"/>
            <dgm:constr type="w" for="ch" forName="iconRect" refType="w" refFor="ch" refForName="iconBgRect" fact="0.58"/>
            <dgm:constr type="h" for="ch" forName="iconRect" refType="w" refFor="ch" refForName="iconRect"/>
            <dgm:constr type="ctrX" for="ch" forName="iconRect" refType="ctrX" refFor="ch" refForName="iconBgRect"/>
            <dgm:constr type="ctrY" for="ch" forName="iconRect" refType="ctrY" refFor="ch" refForName="iconBgRect"/>
            <dgm:constr type="w" for="ch" forName="spaceRect" refType="w" fact="0.06"/>
            <dgm:constr type="h" for="ch" forName="spaceRect" refType="h" refFor="ch" refForName="iconBgRect"/>
            <dgm:constr type="t" for="ch" forName="spaceRect" refType="t" refFor="ch" refForName="iconBgRect"/>
            <dgm:constr type="l" for="ch" forName="spaceRect" refType="r" refFor="ch" refForName="iconBgRect"/>
            <dgm:constr type="h" for="ch" forName="textRect" refType="h" refFor="ch" refForName="iconBgRect"/>
            <dgm:constr type="t" for="ch" forName="textRect" refType="t" refFor="ch" refForName="iconBgRect"/>
            <dgm:constr type="l" for="ch" forName="textRect" refType="r" refFor="ch" refForName="spaceRect"/>
          </dgm:constrLst>
          <dgm:ruleLst/>
          <dgm:layoutNode name="iconBgRect" styleLbl="bgShp">
            <dgm:alg type="sp"/>
            <dgm:shape xmlns:r="http://schemas.openxmlformats.org/officeDocument/2006/relationships" type="ellipse" r:blip="">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choose name="Name7">
              <dgm:if name="Name8" func="var" arg="dir" op="equ" val="norm">
                <dgm:alg type="tx">
                  <dgm:param type="txAnchorVert" val="mid"/>
                  <dgm:param type="parTxLTRAlign" val="l"/>
                  <dgm:param type="shpTxLTRAlignCh" val="l"/>
                  <dgm:param type="parTxRTLAlign" val="l"/>
                  <dgm:param type="shpTxRTLAlignCh" val="l"/>
                </dgm:alg>
              </dgm:if>
              <dgm:else name="Name9">
                <dgm:alg type="tx">
                  <dgm:param type="txAnchorVert" val="mid"/>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Lst>
          </dgm:layoutNode>
        </dgm:layoutNode>
        <dgm:forEach name="Name10" axis="followSib" ptType="sibTrans" cnt="1">
          <dgm:layoutNode name="sibTrans">
            <dgm:alg type="sp"/>
            <dgm:shape xmlns:r="http://schemas.openxmlformats.org/officeDocument/2006/relationships" type="rect" r:blip="" hideGeom="1">
              <dgm:adjLst/>
            </dgm:shape>
            <dgm:presOf axis="self"/>
            <dgm:constrLst/>
            <dgm:ruleLst/>
          </dgm:layoutNode>
        </dgm:forEach>
      </dgm:forEach>
    </dgm:layoutNode>
  </dgm:layoutNode>
  <dgm:extLst>
    <a:ext uri="{68A01E43-0DF5-4B5B-8FA6-DAF915123BFB}">
      <dgm1612:lstStyle xmlns:dgm1612="http://schemas.microsoft.com/office/drawing/2016/12/diagram">
        <a:lvl1pPr>
          <a:lnSpc>
            <a:spcPct val="100000"/>
          </a:lnSpc>
        </a:lvl1pPr>
      </dgm1612:lstStyle>
    </a:ext>
  </dgm:extLst>
</dgm:layoutDef>
</file>

<file path=ppt/diagrams/layout11.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layout9.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9">
  <dgm:title val=""/>
  <dgm:desc val=""/>
  <dgm:catLst>
    <dgm:cat type="3D" pri="11900"/>
  </dgm:catLst>
  <dgm:scene3d>
    <a:camera prst="perspectiveRelaxed">
      <a:rot lat="19149996" lon="20104178" rev="1577324"/>
    </a:camera>
    <a:lightRig rig="soft" dir="t"/>
    <a:backdrop>
      <a:anchor x="0" y="0" z="-210000"/>
      <a:norm dx="0" dy="0" dz="914400"/>
      <a:up dx="0" dy="914400" dz="0"/>
    </a:backdrop>
  </dgm:scene3d>
  <dgm:styleLbl name="node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l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venn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tx1"/>
      </a:fontRef>
    </dgm:style>
  </dgm:styleLbl>
  <dgm:styleLbl name="alignNode1">
    <dgm:scene3d>
      <a:camera prst="orthographicFront"/>
      <a:lightRig rig="threePt" dir="t"/>
    </dgm:scene3d>
    <dgm:sp3d extrusionH="152250" prstMaterial="matte">
      <a:bevelT w="165100" prst="coolSlant"/>
    </dgm:sp3d>
    <dgm:txPr>
      <a:sp3d extrusionH="28000" prstMaterial="matte"/>
    </dgm:txPr>
    <dgm:style>
      <a:lnRef idx="1">
        <a:scrgbClr r="0" g="0" b="0"/>
      </a:lnRef>
      <a:fillRef idx="1">
        <a:scrgbClr r="0" g="0" b="0"/>
      </a:fillRef>
      <a:effectRef idx="2">
        <a:scrgbClr r="0" g="0" b="0"/>
      </a:effectRef>
      <a:fontRef idx="minor">
        <a:schemeClr val="lt1"/>
      </a:fontRef>
    </dgm:style>
  </dgm:styleLbl>
  <dgm:styleLbl name="node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node4">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fgImgPlace1">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152250" prstMaterial="matte">
      <a:bevelT w="165100" prst="coolSlant"/>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prstMaterial="matte"/>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22735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1">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2">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asst3">
    <dgm:scene3d>
      <a:camera prst="orthographicFront"/>
      <a:lightRig rig="threePt" dir="t"/>
    </dgm:scene3d>
    <dgm:sp3d extrusionH="152250" prstMaterial="matte">
      <a:bevelT w="165100" prst="coolSlant"/>
    </dgm:sp3d>
    <dgm:txPr>
      <a:sp3d extrusionH="28000" prstMaterial="matte"/>
    </dgm:txPr>
    <dgm:style>
      <a:lnRef idx="0">
        <a:scrgbClr r="0" g="0" b="0"/>
      </a:lnRef>
      <a:fillRef idx="1">
        <a:scrgbClr r="0" g="0" b="0"/>
      </a:fillRef>
      <a:effectRef idx="2">
        <a:scrgbClr r="0" g="0" b="0"/>
      </a:effectRef>
      <a:fontRef idx="minor">
        <a:schemeClr val="lt1"/>
      </a:fontRef>
    </dgm:style>
  </dgm:styleLbl>
  <dgm:styleLbl name="parChTrans2D1">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2D4">
    <dgm:scene3d>
      <a:camera prst="orthographicFront"/>
      <a:lightRig rig="threePt" dir="t"/>
    </dgm:scene3d>
    <dgm:sp3d z="-227350" prstMaterial="matte"/>
    <dgm:txPr/>
    <dgm:style>
      <a:lnRef idx="0">
        <a:scrgbClr r="0" g="0" b="0"/>
      </a:lnRef>
      <a:fillRef idx="3">
        <a:scrgbClr r="0" g="0" b="0"/>
      </a:fillRef>
      <a:effectRef idx="0">
        <a:scrgbClr r="0" g="0" b="0"/>
      </a:effectRef>
      <a:fontRef idx="minor">
        <a:schemeClr val="lt1"/>
      </a:fontRef>
    </dgm:style>
  </dgm:styleLbl>
  <dgm:styleLbl name="parChTrans1D1">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22735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tr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solidBgAcc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prstMaterial="matte"/>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152250" prstMaterial="matte">
      <a:bevelT w="165100" prst="coolSlant"/>
    </dgm:sp3d>
    <dgm:txPr/>
    <dgm:style>
      <a:lnRef idx="0">
        <a:scrgbClr r="0" g="0" b="0"/>
      </a:lnRef>
      <a:fillRef idx="1">
        <a:scrgbClr r="0" g="0" b="0"/>
      </a:fillRef>
      <a:effectRef idx="2">
        <a:scrgbClr r="0" g="0" b="0"/>
      </a:effectRef>
      <a:fontRef idx="minor"/>
    </dgm:style>
  </dgm:styleLbl>
  <dgm:styleLbl name="bgAccFollowNode1">
    <dgm:scene3d>
      <a:camera prst="orthographicFront"/>
      <a:lightRig rig="threePt" dir="t"/>
    </dgm:scene3d>
    <dgm:sp3d z="-227350" prstMaterial="matte"/>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2">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3">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fgAcc4">
    <dgm:scene3d>
      <a:camera prst="orthographicFront"/>
      <a:lightRig rig="threePt" dir="t"/>
    </dgm:scene3d>
    <dgm:sp3d prstMaterial="matte"/>
    <dgm:txPr/>
    <dgm:style>
      <a:lnRef idx="0">
        <a:scrgbClr r="0" g="0" b="0"/>
      </a:lnRef>
      <a:fillRef idx="1">
        <a:scrgbClr r="0" g="0" b="0"/>
      </a:fillRef>
      <a:effectRef idx="0">
        <a:scrgbClr r="0" g="0" b="0"/>
      </a:effectRef>
      <a:fontRef idx="minor"/>
    </dgm:style>
  </dgm:styleLbl>
  <dgm:styleLbl name="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z="-227350" prstMaterial="matte"/>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22735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prstMaterial="matte"/>
    <dgm:txPr/>
    <dgm:style>
      <a:lnRef idx="0">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a:sp3d extrusionH="28000" prstMaterial="matte"/>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gif>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gif>
</file>

<file path=ppt/media/image2.png>
</file>

<file path=ppt/media/image20.png>
</file>

<file path=ppt/media/image21.png>
</file>

<file path=ppt/media/image22.png>
</file>

<file path=ppt/media/image23.png>
</file>

<file path=ppt/media/image3.png>
</file>

<file path=ppt/media/image4.png>
</file>

<file path=ppt/media/image5.gif>
</file>

<file path=ppt/media/image6.gif>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87BC64-4E2B-4D19-869E-AEE020DDCAE0}" type="datetimeFigureOut">
              <a:rPr lang="en-US" smtClean="0"/>
              <a:t>3/12/2025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A2C8BE-0E27-4FE5-95D8-5EAE1959CB00}" type="slidenum">
              <a:rPr lang="en-US" smtClean="0"/>
              <a:t>‹#›</a:t>
            </a:fld>
            <a:endParaRPr lang="en-US"/>
          </a:p>
        </p:txBody>
      </p:sp>
    </p:spTree>
    <p:extLst>
      <p:ext uri="{BB962C8B-B14F-4D97-AF65-F5344CB8AC3E}">
        <p14:creationId xmlns:p14="http://schemas.microsoft.com/office/powerpoint/2010/main" val="4125558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Nicholas</a:t>
            </a:r>
          </a:p>
        </p:txBody>
      </p:sp>
      <p:sp>
        <p:nvSpPr>
          <p:cNvPr id="4" name="Slide Number Placeholder 3"/>
          <p:cNvSpPr>
            <a:spLocks noGrp="1"/>
          </p:cNvSpPr>
          <p:nvPr>
            <p:ph type="sldNum" sz="quarter" idx="5"/>
          </p:nvPr>
        </p:nvSpPr>
        <p:spPr/>
        <p:txBody>
          <a:bodyPr/>
          <a:lstStyle/>
          <a:p>
            <a:fld id="{CEA2C8BE-0E27-4FE5-95D8-5EAE1959CB00}" type="slidenum">
              <a:rPr lang="en-US" smtClean="0"/>
              <a:t>2</a:t>
            </a:fld>
            <a:endParaRPr lang="en-US"/>
          </a:p>
        </p:txBody>
      </p:sp>
    </p:spTree>
    <p:extLst>
      <p:ext uri="{BB962C8B-B14F-4D97-AF65-F5344CB8AC3E}">
        <p14:creationId xmlns:p14="http://schemas.microsoft.com/office/powerpoint/2010/main" val="32082792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objective of this project is to integrate these datasets to construct a robust model that can predict future claims based on the information known at or before the application date. The process involves aggregating the claim data to quantify the claim frequency per household, merging this with the application and subsequent loss data, and then applying machine learning techniques to predict future claim occurrences.</a:t>
            </a:r>
          </a:p>
          <a:p>
            <a:endParaRPr lang="en-US" dirty="0"/>
          </a:p>
          <a:p>
            <a:r>
              <a:rPr lang="en-US" dirty="0"/>
              <a:t>By accurately predicting future claims, insurers can improve their risk management processes, tailor their customer interactions, and optimize their financial outcomes. The end goal is to enhance decision-making processes, leading to more informed underwriting and reduced financial risks.</a:t>
            </a:r>
          </a:p>
          <a:p>
            <a:endParaRPr lang="en-US" dirty="0"/>
          </a:p>
          <a:p>
            <a:r>
              <a:rPr lang="en-US" dirty="0"/>
              <a:t>Nicholas</a:t>
            </a:r>
          </a:p>
        </p:txBody>
      </p:sp>
      <p:sp>
        <p:nvSpPr>
          <p:cNvPr id="4" name="Slide Number Placeholder 3"/>
          <p:cNvSpPr>
            <a:spLocks noGrp="1"/>
          </p:cNvSpPr>
          <p:nvPr>
            <p:ph type="sldNum" sz="quarter" idx="5"/>
          </p:nvPr>
        </p:nvSpPr>
        <p:spPr/>
        <p:txBody>
          <a:bodyPr/>
          <a:lstStyle/>
          <a:p>
            <a:fld id="{CEA2C8BE-0E27-4FE5-95D8-5EAE1959CB00}" type="slidenum">
              <a:rPr lang="en-US" smtClean="0"/>
              <a:t>3</a:t>
            </a:fld>
            <a:endParaRPr lang="en-US"/>
          </a:p>
        </p:txBody>
      </p:sp>
    </p:spTree>
    <p:extLst>
      <p:ext uri="{BB962C8B-B14F-4D97-AF65-F5344CB8AC3E}">
        <p14:creationId xmlns:p14="http://schemas.microsoft.com/office/powerpoint/2010/main" val="4001542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Nicholas</a:t>
            </a:r>
          </a:p>
        </p:txBody>
      </p:sp>
      <p:sp>
        <p:nvSpPr>
          <p:cNvPr id="4" name="Slide Number Placeholder 3"/>
          <p:cNvSpPr>
            <a:spLocks noGrp="1"/>
          </p:cNvSpPr>
          <p:nvPr>
            <p:ph type="sldNum" sz="quarter" idx="5"/>
          </p:nvPr>
        </p:nvSpPr>
        <p:spPr/>
        <p:txBody>
          <a:bodyPr/>
          <a:lstStyle/>
          <a:p>
            <a:fld id="{CEA2C8BE-0E27-4FE5-95D8-5EAE1959CB00}" type="slidenum">
              <a:rPr lang="en-US" smtClean="0"/>
              <a:t>4</a:t>
            </a:fld>
            <a:endParaRPr lang="en-US"/>
          </a:p>
        </p:txBody>
      </p:sp>
    </p:spTree>
    <p:extLst>
      <p:ext uri="{BB962C8B-B14F-4D97-AF65-F5344CB8AC3E}">
        <p14:creationId xmlns:p14="http://schemas.microsoft.com/office/powerpoint/2010/main" val="41129794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Lavy</a:t>
            </a:r>
          </a:p>
        </p:txBody>
      </p:sp>
      <p:sp>
        <p:nvSpPr>
          <p:cNvPr id="4" name="Slide Number Placeholder 3"/>
          <p:cNvSpPr>
            <a:spLocks noGrp="1"/>
          </p:cNvSpPr>
          <p:nvPr>
            <p:ph type="sldNum" sz="quarter" idx="5"/>
          </p:nvPr>
        </p:nvSpPr>
        <p:spPr/>
        <p:txBody>
          <a:bodyPr/>
          <a:lstStyle/>
          <a:p>
            <a:fld id="{CEA2C8BE-0E27-4FE5-95D8-5EAE1959CB00}" type="slidenum">
              <a:rPr lang="en-US" smtClean="0"/>
              <a:t>5</a:t>
            </a:fld>
            <a:endParaRPr lang="en-US"/>
          </a:p>
        </p:txBody>
      </p:sp>
    </p:spTree>
    <p:extLst>
      <p:ext uri="{BB962C8B-B14F-4D97-AF65-F5344CB8AC3E}">
        <p14:creationId xmlns:p14="http://schemas.microsoft.com/office/powerpoint/2010/main" val="10073858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Lavy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Prepare and refine the dataset for predictive modeling to determine if an applicant will have a future insurance loss (future_clm_ind). </a:t>
            </a:r>
            <a:r>
              <a:rPr lang="en-US" sz="1200" dirty="0"/>
              <a:t>The target variable indicates future loss occurrences.</a:t>
            </a:r>
          </a:p>
          <a:p>
            <a:endParaRPr lang="en-US"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b="1" dirty="0"/>
              <a:t>Checked Missing Values &amp; Handled Missing Data</a:t>
            </a:r>
            <a:r>
              <a:rPr lang="en-US" dirty="0"/>
              <a:t>:</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        Identified missing data in key features:</a:t>
            </a:r>
          </a:p>
          <a:p>
            <a:pPr marL="514350" lvl="1" indent="-228600" algn="l" defTabSz="914400" rtl="0" eaLnBrk="1" latinLnBrk="0" hangingPunct="1">
              <a:buFont typeface="+mj-lt"/>
              <a:buAutoNum type="arabicPeriod"/>
            </a:pPr>
            <a:r>
              <a:rPr lang="en-US" sz="1200" kern="1200" dirty="0" err="1">
                <a:solidFill>
                  <a:schemeClr val="tx1"/>
                </a:solidFill>
                <a:latin typeface="+mn-lt"/>
                <a:ea typeface="+mn-ea"/>
                <a:cs typeface="+mn-cs"/>
              </a:rPr>
              <a:t>time_w_carr</a:t>
            </a:r>
            <a:r>
              <a:rPr lang="en-US" sz="1200" kern="1200" dirty="0">
                <a:solidFill>
                  <a:schemeClr val="tx1"/>
                </a:solidFill>
                <a:latin typeface="+mn-lt"/>
                <a:ea typeface="+mn-ea"/>
                <a:cs typeface="+mn-cs"/>
              </a:rPr>
              <a:t> (35% missing) </a:t>
            </a:r>
            <a:r>
              <a:rPr lang="en-US" dirty="0"/>
              <a:t>→ </a:t>
            </a:r>
            <a:r>
              <a:rPr lang="en-US" b="1" dirty="0"/>
              <a:t>Imputed with median</a:t>
            </a:r>
            <a:endParaRPr lang="en-US" sz="1200" kern="1200" dirty="0">
              <a:solidFill>
                <a:schemeClr val="tx1"/>
              </a:solidFill>
              <a:latin typeface="+mn-lt"/>
              <a:ea typeface="+mn-ea"/>
              <a:cs typeface="+mn-cs"/>
            </a:endParaRPr>
          </a:p>
          <a:p>
            <a:pPr marL="514350" marR="0" lvl="1"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dirty="0" err="1"/>
              <a:t>prior_bi</a:t>
            </a:r>
            <a:r>
              <a:rPr lang="en-US" dirty="0"/>
              <a:t> (35% missing) → </a:t>
            </a:r>
            <a:r>
              <a:rPr lang="en-US" b="1" dirty="0"/>
              <a:t>Imputed with median</a:t>
            </a:r>
            <a:endParaRPr lang="en-US" dirty="0"/>
          </a:p>
          <a:p>
            <a:pPr marL="514350" lvl="1" indent="-228600" algn="l" defTabSz="914400" rtl="0" eaLnBrk="1" latinLnBrk="0" hangingPunct="1">
              <a:buFont typeface="+mj-lt"/>
              <a:buAutoNum type="arabicPeriod"/>
            </a:pPr>
            <a:r>
              <a:rPr lang="en-US" dirty="0" err="1"/>
              <a:t>veh_lien_cnt</a:t>
            </a:r>
            <a:r>
              <a:rPr lang="en-US" dirty="0"/>
              <a:t> (99.9% missing) → </a:t>
            </a:r>
            <a:r>
              <a:rPr lang="en-US" b="1" dirty="0"/>
              <a:t>Dropped due to excessive missing values</a:t>
            </a:r>
          </a:p>
          <a:p>
            <a:pPr marL="514350" lvl="1" indent="-228600" algn="l" defTabSz="914400" rtl="0" eaLnBrk="1" latinLnBrk="0" hangingPunct="1">
              <a:buFont typeface="+mj-lt"/>
              <a:buAutoNum type="arabicPeriod"/>
            </a:pPr>
            <a:r>
              <a:rPr lang="en-US" dirty="0" err="1"/>
              <a:t>credit_score</a:t>
            </a:r>
            <a:r>
              <a:rPr lang="en-US" dirty="0"/>
              <a:t> (4.6% missing) → </a:t>
            </a:r>
            <a:r>
              <a:rPr lang="en-US" b="1" dirty="0"/>
              <a:t>Imputed with mean</a:t>
            </a:r>
          </a:p>
          <a:p>
            <a:pPr marL="285750" lvl="1" indent="0" algn="l" defTabSz="914400" rtl="0" eaLnBrk="1" latinLnBrk="0" hangingPunct="1">
              <a:buFontTx/>
              <a:buNone/>
            </a:pPr>
            <a:endParaRPr lang="en-US" dirty="0"/>
          </a:p>
          <a:p>
            <a:pPr marL="285750" lvl="1" indent="0" algn="l" defTabSz="914400" rtl="0" eaLnBrk="1" latinLnBrk="0" hangingPunct="1">
              <a:buFontTx/>
              <a:buNone/>
            </a:pPr>
            <a:r>
              <a:rPr lang="en-US" dirty="0"/>
              <a:t>Ensured no missing values remained in the final dataset.</a:t>
            </a:r>
          </a:p>
          <a:p>
            <a:endParaRPr lang="en-US" dirty="0"/>
          </a:p>
        </p:txBody>
      </p:sp>
      <p:sp>
        <p:nvSpPr>
          <p:cNvPr id="4" name="Slide Number Placeholder 3"/>
          <p:cNvSpPr>
            <a:spLocks noGrp="1"/>
          </p:cNvSpPr>
          <p:nvPr>
            <p:ph type="sldNum" sz="quarter" idx="5"/>
          </p:nvPr>
        </p:nvSpPr>
        <p:spPr/>
        <p:txBody>
          <a:bodyPr/>
          <a:lstStyle/>
          <a:p>
            <a:fld id="{CEA2C8BE-0E27-4FE5-95D8-5EAE1959CB00}" type="slidenum">
              <a:rPr lang="en-US" smtClean="0"/>
              <a:t>6</a:t>
            </a:fld>
            <a:endParaRPr lang="en-US"/>
          </a:p>
        </p:txBody>
      </p:sp>
    </p:spTree>
    <p:extLst>
      <p:ext uri="{BB962C8B-B14F-4D97-AF65-F5344CB8AC3E}">
        <p14:creationId xmlns:p14="http://schemas.microsoft.com/office/powerpoint/2010/main" val="6137569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Data Preparation</a:t>
            </a:r>
            <a:r>
              <a:rPr lang="en-US" dirty="0"/>
              <a:t>:</a:t>
            </a:r>
          </a:p>
          <a:p>
            <a:pPr lvl="1">
              <a:buFont typeface="Arial" panose="020B0604020202020204" pitchFamily="34" charset="0"/>
              <a:buChar char="•"/>
            </a:pPr>
            <a:r>
              <a:rPr lang="en-US" dirty="0"/>
              <a:t>The dataset Featureed_DS_SF.csv was split into </a:t>
            </a:r>
            <a:r>
              <a:rPr lang="en-US" b="1" dirty="0"/>
              <a:t>training (80%)</a:t>
            </a:r>
            <a:r>
              <a:rPr lang="en-US" dirty="0"/>
              <a:t> and </a:t>
            </a:r>
            <a:r>
              <a:rPr lang="en-US" b="1" dirty="0"/>
              <a:t>test (20%)</a:t>
            </a:r>
            <a:r>
              <a:rPr lang="en-US" dirty="0"/>
              <a:t> sets.</a:t>
            </a:r>
          </a:p>
          <a:p>
            <a:pPr lvl="1">
              <a:buFont typeface="Arial" panose="020B0604020202020204" pitchFamily="34" charset="0"/>
              <a:buChar char="•"/>
            </a:pPr>
            <a:r>
              <a:rPr lang="en-US" dirty="0"/>
              <a:t>Feature scaling was applied using </a:t>
            </a:r>
            <a:r>
              <a:rPr lang="en-US" b="1" dirty="0" err="1"/>
              <a:t>StandardScaler</a:t>
            </a:r>
            <a:r>
              <a:rPr lang="en-US" dirty="0"/>
              <a:t>.</a:t>
            </a:r>
          </a:p>
          <a:p>
            <a:pPr>
              <a:buFont typeface="Arial" panose="020B0604020202020204" pitchFamily="34" charset="0"/>
              <a:buChar char="•"/>
            </a:pPr>
            <a:endParaRPr lang="en-US" dirty="0"/>
          </a:p>
          <a:p>
            <a:pPr>
              <a:buFont typeface="Arial" panose="020B0604020202020204" pitchFamily="34" charset="0"/>
              <a:buNone/>
            </a:pPr>
            <a:r>
              <a:rPr lang="en-US" b="1" dirty="0"/>
              <a:t>Training Process</a:t>
            </a:r>
            <a:r>
              <a:rPr lang="en-US" dirty="0"/>
              <a:t>:</a:t>
            </a:r>
          </a:p>
          <a:p>
            <a:pPr lvl="1">
              <a:buFont typeface="Arial" panose="020B0604020202020204" pitchFamily="34" charset="0"/>
              <a:buChar char="•"/>
            </a:pPr>
            <a:r>
              <a:rPr lang="en-US" dirty="0"/>
              <a:t>Each model was trained on the training set (</a:t>
            </a:r>
            <a:r>
              <a:rPr lang="en-US" dirty="0" err="1"/>
              <a:t>X_train</a:t>
            </a:r>
            <a:r>
              <a:rPr lang="en-US" dirty="0"/>
              <a:t>, </a:t>
            </a:r>
            <a:r>
              <a:rPr lang="en-US" dirty="0" err="1"/>
              <a:t>y_train</a:t>
            </a:r>
            <a:r>
              <a:rPr lang="en-US" dirty="0"/>
              <a:t>).</a:t>
            </a:r>
          </a:p>
          <a:p>
            <a:pPr lvl="1">
              <a:buFont typeface="Arial" panose="020B0604020202020204" pitchFamily="34" charset="0"/>
              <a:buChar char="•"/>
            </a:pPr>
            <a:r>
              <a:rPr lang="en-US" dirty="0"/>
              <a:t>Predictions were made on the test set (</a:t>
            </a:r>
            <a:r>
              <a:rPr lang="en-US" dirty="0" err="1"/>
              <a:t>X_test</a:t>
            </a:r>
            <a:r>
              <a:rPr lang="en-US" dirty="0"/>
              <a:t>).</a:t>
            </a:r>
          </a:p>
          <a:p>
            <a:pPr lvl="1">
              <a:buFont typeface="Arial" panose="020B0604020202020204" pitchFamily="34" charset="0"/>
              <a:buChar char="•"/>
            </a:pPr>
            <a:r>
              <a:rPr lang="en-US" dirty="0"/>
              <a:t>The best hyperparameters were selected (e.g., k for KNN).</a:t>
            </a:r>
          </a:p>
          <a:p>
            <a:r>
              <a:rPr lang="en-US" dirty="0"/>
              <a:t>Lavy</a:t>
            </a:r>
          </a:p>
        </p:txBody>
      </p:sp>
      <p:sp>
        <p:nvSpPr>
          <p:cNvPr id="4" name="Slide Number Placeholder 3"/>
          <p:cNvSpPr>
            <a:spLocks noGrp="1"/>
          </p:cNvSpPr>
          <p:nvPr>
            <p:ph type="sldNum" sz="quarter" idx="5"/>
          </p:nvPr>
        </p:nvSpPr>
        <p:spPr/>
        <p:txBody>
          <a:bodyPr/>
          <a:lstStyle/>
          <a:p>
            <a:fld id="{CEA2C8BE-0E27-4FE5-95D8-5EAE1959CB00}" type="slidenum">
              <a:rPr lang="en-US" smtClean="0"/>
              <a:t>7</a:t>
            </a:fld>
            <a:endParaRPr lang="en-US"/>
          </a:p>
        </p:txBody>
      </p:sp>
    </p:spTree>
    <p:extLst>
      <p:ext uri="{BB962C8B-B14F-4D97-AF65-F5344CB8AC3E}">
        <p14:creationId xmlns:p14="http://schemas.microsoft.com/office/powerpoint/2010/main" val="83416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Key Observations</a:t>
            </a:r>
          </a:p>
          <a:p>
            <a:pPr>
              <a:buFont typeface="+mj-lt"/>
              <a:buAutoNum type="arabicPeriod"/>
            </a:pPr>
            <a:r>
              <a:rPr lang="en-US" b="1" dirty="0"/>
              <a:t>Decision Tree performed best</a:t>
            </a:r>
            <a:r>
              <a:rPr lang="en-US" dirty="0"/>
              <a:t> with:</a:t>
            </a:r>
          </a:p>
          <a:p>
            <a:pPr marL="742950" lvl="1" indent="-285750">
              <a:buFont typeface="+mj-lt"/>
              <a:buAutoNum type="arabicPeriod"/>
            </a:pPr>
            <a:r>
              <a:rPr lang="en-US" b="1" dirty="0"/>
              <a:t>Jaccard Index</a:t>
            </a:r>
            <a:r>
              <a:rPr lang="en-US" dirty="0"/>
              <a:t> = 0.9988</a:t>
            </a:r>
          </a:p>
          <a:p>
            <a:pPr marL="742950" lvl="1" indent="-285750">
              <a:buFont typeface="+mj-lt"/>
              <a:buAutoNum type="arabicPeriod"/>
            </a:pPr>
            <a:r>
              <a:rPr lang="en-US" b="1" dirty="0"/>
              <a:t>F1-score</a:t>
            </a:r>
            <a:r>
              <a:rPr lang="en-US" dirty="0"/>
              <a:t> = 0.9999</a:t>
            </a:r>
          </a:p>
          <a:p>
            <a:pPr marL="742950" lvl="1" indent="-285750">
              <a:buFont typeface="+mj-lt"/>
              <a:buAutoNum type="arabicPeriod"/>
            </a:pPr>
            <a:r>
              <a:rPr lang="en-US" dirty="0"/>
              <a:t>High accuracy with limited features.</a:t>
            </a:r>
          </a:p>
          <a:p>
            <a:pPr>
              <a:buFont typeface="+mj-lt"/>
              <a:buAutoNum type="arabicPeriod"/>
            </a:pPr>
            <a:r>
              <a:rPr lang="en-US" b="1" dirty="0"/>
              <a:t>KNN and SVM had poor Jaccard scores (0.0)</a:t>
            </a:r>
            <a:r>
              <a:rPr lang="en-US" dirty="0"/>
              <a:t>.</a:t>
            </a:r>
          </a:p>
          <a:p>
            <a:pPr marL="742950" lvl="1" indent="-285750">
              <a:buFont typeface="+mj-lt"/>
              <a:buAutoNum type="arabicPeriod"/>
            </a:pPr>
            <a:r>
              <a:rPr lang="en-US" dirty="0"/>
              <a:t>Both models performed similarly in F1-score (0.9353), indicating they might be biased towards the dominant class.</a:t>
            </a:r>
          </a:p>
          <a:p>
            <a:pPr>
              <a:buFont typeface="+mj-lt"/>
              <a:buAutoNum type="arabicPeriod"/>
            </a:pPr>
            <a:r>
              <a:rPr lang="en-US" b="1" dirty="0"/>
              <a:t>Logistic Regression performed reasonably well</a:t>
            </a:r>
            <a:r>
              <a:rPr lang="en-US" dirty="0"/>
              <a:t>:</a:t>
            </a:r>
          </a:p>
          <a:p>
            <a:pPr marL="742950" lvl="1" indent="-285750">
              <a:buFont typeface="+mj-lt"/>
              <a:buAutoNum type="arabicPeriod"/>
            </a:pPr>
            <a:r>
              <a:rPr lang="en-US" b="1" dirty="0"/>
              <a:t>Jaccard Index</a:t>
            </a:r>
            <a:r>
              <a:rPr lang="en-US" dirty="0"/>
              <a:t> = 0.1362</a:t>
            </a:r>
          </a:p>
          <a:p>
            <a:pPr marL="742950" lvl="1" indent="-285750">
              <a:buFont typeface="+mj-lt"/>
              <a:buAutoNum type="arabicPeriod"/>
            </a:pPr>
            <a:r>
              <a:rPr lang="en-US" b="1" dirty="0"/>
              <a:t>F1-score</a:t>
            </a:r>
            <a:r>
              <a:rPr lang="en-US" dirty="0"/>
              <a:t> = 0.8059</a:t>
            </a:r>
          </a:p>
          <a:p>
            <a:pPr marL="742950" lvl="1" indent="-285750">
              <a:buFont typeface="+mj-lt"/>
              <a:buAutoNum type="arabicPeriod"/>
            </a:pPr>
            <a:r>
              <a:rPr lang="en-US" b="1" dirty="0"/>
              <a:t>Log Loss</a:t>
            </a:r>
            <a:r>
              <a:rPr lang="en-US" dirty="0"/>
              <a:t> = 0.6793 (better probabilistic calibration).</a:t>
            </a:r>
          </a:p>
          <a:p>
            <a:pPr>
              <a:buFont typeface="+mj-lt"/>
              <a:buAutoNum type="arabicPeriod"/>
            </a:pPr>
            <a:r>
              <a:rPr lang="en-US" b="1" dirty="0"/>
              <a:t>Feature Selection Did Not Significantly Change Results</a:t>
            </a:r>
            <a:r>
              <a:rPr lang="en-US" dirty="0"/>
              <a:t>:</a:t>
            </a:r>
          </a:p>
          <a:p>
            <a:pPr marL="742950" lvl="1" indent="-285750">
              <a:buFont typeface="+mj-lt"/>
              <a:buAutoNum type="arabicPeriod"/>
            </a:pPr>
            <a:r>
              <a:rPr lang="en-US" dirty="0"/>
              <a:t>Report 1 and Report 2 had nearly identical scores, meaning the additional features did not drastically improve performance.</a:t>
            </a:r>
          </a:p>
          <a:p>
            <a:endParaRPr lang="en-US" dirty="0"/>
          </a:p>
        </p:txBody>
      </p:sp>
      <p:sp>
        <p:nvSpPr>
          <p:cNvPr id="4" name="Slide Number Placeholder 3"/>
          <p:cNvSpPr>
            <a:spLocks noGrp="1"/>
          </p:cNvSpPr>
          <p:nvPr>
            <p:ph type="sldNum" sz="quarter" idx="5"/>
          </p:nvPr>
        </p:nvSpPr>
        <p:spPr/>
        <p:txBody>
          <a:bodyPr/>
          <a:lstStyle/>
          <a:p>
            <a:fld id="{CEA2C8BE-0E27-4FE5-95D8-5EAE1959CB00}" type="slidenum">
              <a:rPr lang="en-US" smtClean="0"/>
              <a:t>8</a:t>
            </a:fld>
            <a:endParaRPr lang="en-US"/>
          </a:p>
        </p:txBody>
      </p:sp>
    </p:spTree>
    <p:extLst>
      <p:ext uri="{BB962C8B-B14F-4D97-AF65-F5344CB8AC3E}">
        <p14:creationId xmlns:p14="http://schemas.microsoft.com/office/powerpoint/2010/main" val="2407822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b="1" dirty="0"/>
              <a:t> </a:t>
            </a:r>
            <a:r>
              <a:rPr lang="en-US" dirty="0"/>
              <a:t>✅ </a:t>
            </a:r>
            <a:r>
              <a:rPr lang="en-US" b="1" dirty="0"/>
              <a:t>Decision Tree is the best model</a:t>
            </a:r>
            <a:r>
              <a:rPr lang="en-US" dirty="0"/>
              <a:t> for predicting future claims due to </a:t>
            </a:r>
            <a:r>
              <a:rPr lang="en-US" b="1" dirty="0"/>
              <a:t>high accuracy and interpretability</a:t>
            </a:r>
            <a:r>
              <a:rPr lang="en-US" dirty="0"/>
              <a:t>. → </a:t>
            </a:r>
            <a:r>
              <a:rPr lang="en-US" b="1" dirty="0">
                <a:solidFill>
                  <a:srgbClr val="00B050"/>
                </a:solidFill>
              </a:rPr>
              <a:t>Recommended for deployment</a:t>
            </a:r>
            <a:r>
              <a:rPr lang="en-US" dirty="0"/>
              <a:t>.</a:t>
            </a:r>
          </a:p>
          <a:p>
            <a:pPr>
              <a:buFont typeface="Arial" panose="020B0604020202020204" pitchFamily="34" charset="0"/>
              <a:buChar char="•"/>
            </a:pPr>
            <a:r>
              <a:rPr lang="en-US" b="1" dirty="0"/>
              <a:t> </a:t>
            </a:r>
            <a:r>
              <a:rPr lang="en-US" dirty="0"/>
              <a:t>⚠️ </a:t>
            </a:r>
            <a:r>
              <a:rPr lang="en-US" b="1" dirty="0"/>
              <a:t>Logistic Regression is a reasonable alternative</a:t>
            </a:r>
            <a:r>
              <a:rPr lang="en-US" dirty="0"/>
              <a:t> if probabilities are needed. → </a:t>
            </a:r>
            <a:r>
              <a:rPr lang="en-US" b="1" dirty="0"/>
              <a:t>Acceptable alternative</a:t>
            </a:r>
            <a:r>
              <a:rPr lang="en-US" dirty="0"/>
              <a:t>, but </a:t>
            </a:r>
            <a:r>
              <a:rPr lang="en-US" b="1" dirty="0"/>
              <a:t>not the best</a:t>
            </a:r>
            <a:r>
              <a:rPr lang="en-US" dirty="0"/>
              <a:t>.</a:t>
            </a:r>
          </a:p>
          <a:p>
            <a:pPr>
              <a:buFont typeface="Arial" panose="020B0604020202020204" pitchFamily="34" charset="0"/>
              <a:buChar char="•"/>
            </a:pPr>
            <a:r>
              <a:rPr lang="en-US" b="1" dirty="0"/>
              <a:t> </a:t>
            </a:r>
            <a:r>
              <a:rPr lang="en-US" dirty="0"/>
              <a:t>❌</a:t>
            </a:r>
            <a:r>
              <a:rPr lang="en-US" b="1" dirty="0"/>
              <a:t> KNN &amp; SVM performed poorly</a:t>
            </a:r>
            <a:r>
              <a:rPr lang="en-US" dirty="0"/>
              <a:t>, making them unsuitable for deployment. → </a:t>
            </a:r>
            <a:r>
              <a:rPr lang="en-US" b="1" dirty="0"/>
              <a:t>Not recommended</a:t>
            </a:r>
            <a:r>
              <a:rPr lang="en-US" dirty="0"/>
              <a:t>.</a:t>
            </a:r>
          </a:p>
          <a:p>
            <a:pPr>
              <a:buFont typeface="Arial" panose="020B0604020202020204" pitchFamily="34" charset="0"/>
              <a:buChar char="•"/>
            </a:pPr>
            <a:r>
              <a:rPr lang="en-US" dirty="0"/>
              <a:t>  Feature selection had minimal impact</a:t>
            </a:r>
          </a:p>
          <a:p>
            <a:endParaRPr lang="en-US" dirty="0"/>
          </a:p>
        </p:txBody>
      </p:sp>
      <p:sp>
        <p:nvSpPr>
          <p:cNvPr id="4" name="Slide Number Placeholder 3"/>
          <p:cNvSpPr>
            <a:spLocks noGrp="1"/>
          </p:cNvSpPr>
          <p:nvPr>
            <p:ph type="sldNum" sz="quarter" idx="5"/>
          </p:nvPr>
        </p:nvSpPr>
        <p:spPr/>
        <p:txBody>
          <a:bodyPr/>
          <a:lstStyle/>
          <a:p>
            <a:fld id="{CEA2C8BE-0E27-4FE5-95D8-5EAE1959CB00}" type="slidenum">
              <a:rPr lang="en-US" smtClean="0"/>
              <a:t>9</a:t>
            </a:fld>
            <a:endParaRPr lang="en-US"/>
          </a:p>
        </p:txBody>
      </p:sp>
    </p:spTree>
    <p:extLst>
      <p:ext uri="{BB962C8B-B14F-4D97-AF65-F5344CB8AC3E}">
        <p14:creationId xmlns:p14="http://schemas.microsoft.com/office/powerpoint/2010/main" val="15006417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EA2C8BE-0E27-4FE5-95D8-5EAE1959CB00}" type="slidenum">
              <a:rPr lang="en-US" smtClean="0"/>
              <a:t>12</a:t>
            </a:fld>
            <a:endParaRPr lang="en-US"/>
          </a:p>
        </p:txBody>
      </p:sp>
    </p:spTree>
    <p:extLst>
      <p:ext uri="{BB962C8B-B14F-4D97-AF65-F5344CB8AC3E}">
        <p14:creationId xmlns:p14="http://schemas.microsoft.com/office/powerpoint/2010/main" val="3786161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95DBD-F6A7-5A20-A734-73AA740BAF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84AF6FC-BAE3-6B9B-4A37-9519F266575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EA708D2-5E23-E93A-DB28-6D5E3EE93DBE}"/>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5" name="Footer Placeholder 4">
            <a:extLst>
              <a:ext uri="{FF2B5EF4-FFF2-40B4-BE49-F238E27FC236}">
                <a16:creationId xmlns:a16="http://schemas.microsoft.com/office/drawing/2014/main" id="{296AB375-E440-84C2-300B-B352AED73C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AEC0D6-B183-0641-ADF2-C075C0D6688B}"/>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3373185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94673-B1C1-CFB1-33AA-B2B6B5189D4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5964C88-2AAF-B1AC-6C46-33F8D986C66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75B274-17C4-1CA5-5DF5-3BB074D15D78}"/>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5" name="Footer Placeholder 4">
            <a:extLst>
              <a:ext uri="{FF2B5EF4-FFF2-40B4-BE49-F238E27FC236}">
                <a16:creationId xmlns:a16="http://schemas.microsoft.com/office/drawing/2014/main" id="{9F35C61B-D9AF-A37C-FF7E-B6C9CBC81C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789875-C1E3-6019-A746-AE98782D5A24}"/>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28602317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4011539-ABF7-1DA5-7C85-1C79CF102D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2A71E38-384A-BBC7-221D-3C564146987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C44DD63-3664-48A0-608A-104E8CCBBDA4}"/>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5" name="Footer Placeholder 4">
            <a:extLst>
              <a:ext uri="{FF2B5EF4-FFF2-40B4-BE49-F238E27FC236}">
                <a16:creationId xmlns:a16="http://schemas.microsoft.com/office/drawing/2014/main" id="{C8DA5540-F4AB-1546-FD8A-5E39CBF638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64B7A9-B6C0-A7DF-7BC7-16C4A17440C0}"/>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33780665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FE636-7C22-A9CE-1642-862A820E8B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640079-7508-B370-1A23-1AD188F39E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112134F-56E0-449C-D4FB-7C6AB7CCD640}"/>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5" name="Footer Placeholder 4">
            <a:extLst>
              <a:ext uri="{FF2B5EF4-FFF2-40B4-BE49-F238E27FC236}">
                <a16:creationId xmlns:a16="http://schemas.microsoft.com/office/drawing/2014/main" id="{BCE51069-064B-0706-98D2-ACC916BC4A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650623-8021-8915-8A2B-D389EE924B49}"/>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9235115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ABBC9-8A53-4A0C-89C6-F8B3FC186C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24501B9-0086-B751-0DFA-12A59A121F93}"/>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B88C8C-844D-2C81-C471-48DC91575ACD}"/>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5" name="Footer Placeholder 4">
            <a:extLst>
              <a:ext uri="{FF2B5EF4-FFF2-40B4-BE49-F238E27FC236}">
                <a16:creationId xmlns:a16="http://schemas.microsoft.com/office/drawing/2014/main" id="{2C26F692-D436-A29F-FD36-E02CB7B58D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318B7A-7854-19D4-BDBC-12726663960D}"/>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41249666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69D5DC-A7FF-62AF-50CC-8F0778AB45C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981342B-1F89-5366-420E-5FB513C319D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66CF87E-B781-3AC3-DD7C-54C629E341D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B3C2C26-596C-5029-1950-763663AF5989}"/>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6" name="Footer Placeholder 5">
            <a:extLst>
              <a:ext uri="{FF2B5EF4-FFF2-40B4-BE49-F238E27FC236}">
                <a16:creationId xmlns:a16="http://schemas.microsoft.com/office/drawing/2014/main" id="{6AF10C97-FD32-7663-BCE1-D69EEC42308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7DA0C9-E536-7C1E-6148-FC3D90F1FAD4}"/>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7252298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6320F-5A6B-0CFC-4919-2E39973C224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AD33173-77FD-7908-E657-EC1ADBC7CDC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B557B38-D386-DC31-7BAE-B2AFAAA2AED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28B84C8-EC37-E2F3-9329-1506DBADDE3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BE48D73-0120-21F0-50E6-3C2295FD4D7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580BDC9-5A9F-51BD-840B-7F48D12CD839}"/>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8" name="Footer Placeholder 7">
            <a:extLst>
              <a:ext uri="{FF2B5EF4-FFF2-40B4-BE49-F238E27FC236}">
                <a16:creationId xmlns:a16="http://schemas.microsoft.com/office/drawing/2014/main" id="{819AE2A0-B704-4EDD-983D-EB95CDA3C0A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5A4537B-D0F3-3118-4E03-3E26AFD562F6}"/>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41772029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810B73-ADF7-E945-E5D9-207D4712DC2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E6EDA9C-D1E3-E802-656E-4F683C01F70C}"/>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4" name="Footer Placeholder 3">
            <a:extLst>
              <a:ext uri="{FF2B5EF4-FFF2-40B4-BE49-F238E27FC236}">
                <a16:creationId xmlns:a16="http://schemas.microsoft.com/office/drawing/2014/main" id="{123E8BD9-ECD0-55E8-C3EE-9A9E2C5C0DE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0F1BA83-0E99-5DAA-A29A-9B2E81E37778}"/>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4809741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6D77BD-0842-0AB0-9005-FD8701800A2B}"/>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3" name="Footer Placeholder 2">
            <a:extLst>
              <a:ext uri="{FF2B5EF4-FFF2-40B4-BE49-F238E27FC236}">
                <a16:creationId xmlns:a16="http://schemas.microsoft.com/office/drawing/2014/main" id="{306303DA-40E0-06AB-2DB3-D0E2E5DF769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F500148-7B6F-9AEA-1DFC-9580348F8DE8}"/>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2323006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82D0D7-D32D-D198-5A73-8ED9594CC86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E3A93-763C-6FD7-6BCA-B82BE99D74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BD979B9-FCAC-74BD-92F5-938416E3C8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8E79534-EBB2-9B28-7B4B-97F2994FA830}"/>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6" name="Footer Placeholder 5">
            <a:extLst>
              <a:ext uri="{FF2B5EF4-FFF2-40B4-BE49-F238E27FC236}">
                <a16:creationId xmlns:a16="http://schemas.microsoft.com/office/drawing/2014/main" id="{F5000112-3379-C95D-CC43-A37C5D49440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94CE33-337F-A13A-D13B-2061BFB0126D}"/>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10777263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44BE0-A754-98EA-945E-2032711533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B911468-0885-070E-5064-64EDA71795F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F454496-6815-6527-362D-EFF193B15B1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8F87BF-EA6D-42F6-A624-BAFF1AA098D3}"/>
              </a:ext>
            </a:extLst>
          </p:cNvPr>
          <p:cNvSpPr>
            <a:spLocks noGrp="1"/>
          </p:cNvSpPr>
          <p:nvPr>
            <p:ph type="dt" sz="half" idx="10"/>
          </p:nvPr>
        </p:nvSpPr>
        <p:spPr/>
        <p:txBody>
          <a:bodyPr/>
          <a:lstStyle/>
          <a:p>
            <a:fld id="{F275D218-09AF-4085-9579-9AF85D169F3D}" type="datetimeFigureOut">
              <a:rPr lang="en-US" smtClean="0"/>
              <a:t>3/12/2025</a:t>
            </a:fld>
            <a:endParaRPr lang="en-US"/>
          </a:p>
        </p:txBody>
      </p:sp>
      <p:sp>
        <p:nvSpPr>
          <p:cNvPr id="6" name="Footer Placeholder 5">
            <a:extLst>
              <a:ext uri="{FF2B5EF4-FFF2-40B4-BE49-F238E27FC236}">
                <a16:creationId xmlns:a16="http://schemas.microsoft.com/office/drawing/2014/main" id="{D568ABA4-0139-1327-F390-6FE83573B0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80E254-109E-F8DA-F119-B2F7888FBCCE}"/>
              </a:ext>
            </a:extLst>
          </p:cNvPr>
          <p:cNvSpPr>
            <a:spLocks noGrp="1"/>
          </p:cNvSpPr>
          <p:nvPr>
            <p:ph type="sldNum" sz="quarter" idx="12"/>
          </p:nvPr>
        </p:nvSpPr>
        <p:spPr/>
        <p:txBody>
          <a:bodyPr/>
          <a:lstStyle/>
          <a:p>
            <a:fld id="{FB890AEA-F31D-4CCC-977A-A8194ED7A774}" type="slidenum">
              <a:rPr lang="en-US" smtClean="0"/>
              <a:t>‹#›</a:t>
            </a:fld>
            <a:endParaRPr lang="en-US"/>
          </a:p>
        </p:txBody>
      </p:sp>
    </p:spTree>
    <p:extLst>
      <p:ext uri="{BB962C8B-B14F-4D97-AF65-F5344CB8AC3E}">
        <p14:creationId xmlns:p14="http://schemas.microsoft.com/office/powerpoint/2010/main" val="39358860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F283869-7973-2463-9D5D-B75DB5D7C3F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09D8DA4-84A3-90B5-B972-2F8E0FAA03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6747F0-9F0F-EC46-79DB-942E8F192F3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275D218-09AF-4085-9579-9AF85D169F3D}" type="datetimeFigureOut">
              <a:rPr lang="en-US" smtClean="0"/>
              <a:t>3/12/2025</a:t>
            </a:fld>
            <a:endParaRPr lang="en-US"/>
          </a:p>
        </p:txBody>
      </p:sp>
      <p:sp>
        <p:nvSpPr>
          <p:cNvPr id="5" name="Footer Placeholder 4">
            <a:extLst>
              <a:ext uri="{FF2B5EF4-FFF2-40B4-BE49-F238E27FC236}">
                <a16:creationId xmlns:a16="http://schemas.microsoft.com/office/drawing/2014/main" id="{7126E140-24CE-C25C-195A-932C909803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2557E85B-C212-4720-C99B-64A8D66A42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B890AEA-F31D-4CCC-977A-A8194ED7A774}" type="slidenum">
              <a:rPr lang="en-US" smtClean="0"/>
              <a:t>‹#›</a:t>
            </a:fld>
            <a:endParaRPr lang="en-US"/>
          </a:p>
        </p:txBody>
      </p:sp>
    </p:spTree>
    <p:extLst>
      <p:ext uri="{BB962C8B-B14F-4D97-AF65-F5344CB8AC3E}">
        <p14:creationId xmlns:p14="http://schemas.microsoft.com/office/powerpoint/2010/main" val="15374055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gif"/><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9.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7.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7.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image" Target="../media/image4.png"/><Relationship Id="rId7" Type="http://schemas.openxmlformats.org/officeDocument/2006/relationships/diagramQuickStyle" Target="../diagrams/quickStyle2.xml"/><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diagramLayout" Target="../diagrams/layout2.xml"/><Relationship Id="rId5" Type="http://schemas.openxmlformats.org/officeDocument/2006/relationships/diagramData" Target="../diagrams/data2.xml"/><Relationship Id="rId4" Type="http://schemas.openxmlformats.org/officeDocument/2006/relationships/image" Target="../media/image5.gif"/><Relationship Id="rId9" Type="http://schemas.microsoft.com/office/2007/relationships/diagramDrawing" Target="../diagrams/drawing2.xml"/></Relationships>
</file>

<file path=ppt/slides/_rels/slide4.xml.rels><?xml version="1.0" encoding="UTF-8" standalone="yes"?>
<Relationships xmlns="http://schemas.openxmlformats.org/package/2006/relationships"><Relationship Id="rId8" Type="http://schemas.microsoft.com/office/2007/relationships/diagramDrawing" Target="../diagrams/drawing3.xml"/><Relationship Id="rId13" Type="http://schemas.openxmlformats.org/officeDocument/2006/relationships/diagramColors" Target="../diagrams/colors4.xml"/><Relationship Id="rId3" Type="http://schemas.openxmlformats.org/officeDocument/2006/relationships/image" Target="../media/image4.png"/><Relationship Id="rId7" Type="http://schemas.openxmlformats.org/officeDocument/2006/relationships/diagramColors" Target="../diagrams/colors3.xml"/><Relationship Id="rId12" Type="http://schemas.openxmlformats.org/officeDocument/2006/relationships/diagramQuickStyle" Target="../diagrams/quickStyle4.xml"/><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diagramQuickStyle" Target="../diagrams/quickStyle3.xml"/><Relationship Id="rId11" Type="http://schemas.openxmlformats.org/officeDocument/2006/relationships/diagramLayout" Target="../diagrams/layout4.xml"/><Relationship Id="rId5" Type="http://schemas.openxmlformats.org/officeDocument/2006/relationships/diagramLayout" Target="../diagrams/layout3.xml"/><Relationship Id="rId10" Type="http://schemas.openxmlformats.org/officeDocument/2006/relationships/diagramData" Target="../diagrams/data4.xml"/><Relationship Id="rId4" Type="http://schemas.openxmlformats.org/officeDocument/2006/relationships/diagramData" Target="../diagrams/data3.xml"/><Relationship Id="rId9" Type="http://schemas.openxmlformats.org/officeDocument/2006/relationships/image" Target="../media/image6.gif"/><Relationship Id="rId14" Type="http://schemas.microsoft.com/office/2007/relationships/diagramDrawing" Target="../diagrams/drawing4.xml"/></Relationships>
</file>

<file path=ppt/slides/_rels/slide5.xml.rels><?xml version="1.0" encoding="UTF-8" standalone="yes"?>
<Relationships xmlns="http://schemas.openxmlformats.org/package/2006/relationships"><Relationship Id="rId8" Type="http://schemas.openxmlformats.org/officeDocument/2006/relationships/diagramData" Target="../diagrams/data6.xml"/><Relationship Id="rId13" Type="http://schemas.openxmlformats.org/officeDocument/2006/relationships/image" Target="../media/image7.png"/><Relationship Id="rId3" Type="http://schemas.openxmlformats.org/officeDocument/2006/relationships/diagramData" Target="../diagrams/data5.xml"/><Relationship Id="rId7" Type="http://schemas.microsoft.com/office/2007/relationships/diagramDrawing" Target="../diagrams/drawing5.xml"/><Relationship Id="rId12" Type="http://schemas.microsoft.com/office/2007/relationships/diagramDrawing" Target="../diagrams/drawing6.xml"/><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diagramColors" Target="../diagrams/colors5.xml"/><Relationship Id="rId11" Type="http://schemas.openxmlformats.org/officeDocument/2006/relationships/diagramColors" Target="../diagrams/colors6.xml"/><Relationship Id="rId5" Type="http://schemas.openxmlformats.org/officeDocument/2006/relationships/diagramQuickStyle" Target="../diagrams/quickStyle5.xml"/><Relationship Id="rId10" Type="http://schemas.openxmlformats.org/officeDocument/2006/relationships/diagramQuickStyle" Target="../diagrams/quickStyle6.xml"/><Relationship Id="rId4" Type="http://schemas.openxmlformats.org/officeDocument/2006/relationships/diagramLayout" Target="../diagrams/layout5.xml"/><Relationship Id="rId9" Type="http://schemas.openxmlformats.org/officeDocument/2006/relationships/diagramLayout" Target="../diagrams/layout6.xml"/><Relationship Id="rId14" Type="http://schemas.microsoft.com/office/2007/relationships/hdphoto" Target="../media/hdphoto1.wdp"/></Relationships>
</file>

<file path=ppt/slides/_rels/slide6.xml.rels><?xml version="1.0" encoding="UTF-8" standalone="yes"?>
<Relationships xmlns="http://schemas.openxmlformats.org/package/2006/relationships"><Relationship Id="rId8" Type="http://schemas.openxmlformats.org/officeDocument/2006/relationships/image" Target="../media/image8.jpg"/><Relationship Id="rId13" Type="http://schemas.microsoft.com/office/2007/relationships/diagramDrawing" Target="../diagrams/drawing8.xml"/><Relationship Id="rId18" Type="http://schemas.microsoft.com/office/2007/relationships/diagramDrawing" Target="../diagrams/drawing9.xml"/><Relationship Id="rId3" Type="http://schemas.openxmlformats.org/officeDocument/2006/relationships/diagramData" Target="../diagrams/data7.xml"/><Relationship Id="rId7" Type="http://schemas.microsoft.com/office/2007/relationships/diagramDrawing" Target="../diagrams/drawing7.xml"/><Relationship Id="rId12" Type="http://schemas.openxmlformats.org/officeDocument/2006/relationships/diagramColors" Target="../diagrams/colors8.xml"/><Relationship Id="rId17" Type="http://schemas.openxmlformats.org/officeDocument/2006/relationships/diagramColors" Target="../diagrams/colors9.xml"/><Relationship Id="rId2" Type="http://schemas.openxmlformats.org/officeDocument/2006/relationships/notesSlide" Target="../notesSlides/notesSlide5.xml"/><Relationship Id="rId16" Type="http://schemas.openxmlformats.org/officeDocument/2006/relationships/diagramQuickStyle" Target="../diagrams/quickStyle9.xml"/><Relationship Id="rId1" Type="http://schemas.openxmlformats.org/officeDocument/2006/relationships/slideLayout" Target="../slideLayouts/slideLayout7.xml"/><Relationship Id="rId6" Type="http://schemas.openxmlformats.org/officeDocument/2006/relationships/diagramColors" Target="../diagrams/colors7.xml"/><Relationship Id="rId11" Type="http://schemas.openxmlformats.org/officeDocument/2006/relationships/diagramQuickStyle" Target="../diagrams/quickStyle8.xml"/><Relationship Id="rId5" Type="http://schemas.openxmlformats.org/officeDocument/2006/relationships/diagramQuickStyle" Target="../diagrams/quickStyle7.xml"/><Relationship Id="rId15" Type="http://schemas.openxmlformats.org/officeDocument/2006/relationships/diagramLayout" Target="../diagrams/layout9.xml"/><Relationship Id="rId10" Type="http://schemas.openxmlformats.org/officeDocument/2006/relationships/diagramLayout" Target="../diagrams/layout8.xml"/><Relationship Id="rId4" Type="http://schemas.openxmlformats.org/officeDocument/2006/relationships/diagramLayout" Target="../diagrams/layout7.xml"/><Relationship Id="rId9" Type="http://schemas.openxmlformats.org/officeDocument/2006/relationships/diagramData" Target="../diagrams/data8.xml"/><Relationship Id="rId14" Type="http://schemas.openxmlformats.org/officeDocument/2006/relationships/diagramData" Target="../diagrams/data9.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11.xml"/><Relationship Id="rId3" Type="http://schemas.openxmlformats.org/officeDocument/2006/relationships/diagramData" Target="../diagrams/data10.xml"/><Relationship Id="rId7" Type="http://schemas.microsoft.com/office/2007/relationships/diagramDrawing" Target="../diagrams/drawing10.xml"/><Relationship Id="rId12" Type="http://schemas.microsoft.com/office/2007/relationships/diagramDrawing" Target="../diagrams/drawing11.xml"/><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diagramColors" Target="../diagrams/colors10.xml"/><Relationship Id="rId11" Type="http://schemas.openxmlformats.org/officeDocument/2006/relationships/diagramColors" Target="../diagrams/colors11.xml"/><Relationship Id="rId5" Type="http://schemas.openxmlformats.org/officeDocument/2006/relationships/diagramQuickStyle" Target="../diagrams/quickStyle10.xml"/><Relationship Id="rId10" Type="http://schemas.openxmlformats.org/officeDocument/2006/relationships/diagramQuickStyle" Target="../diagrams/quickStyle11.xml"/><Relationship Id="rId4" Type="http://schemas.openxmlformats.org/officeDocument/2006/relationships/diagramLayout" Target="../diagrams/layout10.xml"/><Relationship Id="rId9" Type="http://schemas.openxmlformats.org/officeDocument/2006/relationships/diagramLayout" Target="../diagrams/layout11.xml"/></Relationships>
</file>

<file path=ppt/slides/_rels/slide8.xml.rels><?xml version="1.0" encoding="UTF-8" standalone="yes"?>
<Relationships xmlns="http://schemas.openxmlformats.org/package/2006/relationships"><Relationship Id="rId8" Type="http://schemas.microsoft.com/office/2007/relationships/diagramDrawing" Target="../diagrams/drawing12.xml"/><Relationship Id="rId3" Type="http://schemas.openxmlformats.org/officeDocument/2006/relationships/image" Target="../media/image17.png"/><Relationship Id="rId7" Type="http://schemas.openxmlformats.org/officeDocument/2006/relationships/diagramColors" Target="../diagrams/colors12.xml"/><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s>
</file>

<file path=ppt/slides/_rels/slide9.xml.rels><?xml version="1.0" encoding="UTF-8" standalone="yes"?>
<Relationships xmlns="http://schemas.openxmlformats.org/package/2006/relationships"><Relationship Id="rId8" Type="http://schemas.microsoft.com/office/2007/relationships/diagramDrawing" Target="../diagrams/drawing13.xml"/><Relationship Id="rId3" Type="http://schemas.openxmlformats.org/officeDocument/2006/relationships/image" Target="../media/image18.png"/><Relationship Id="rId7" Type="http://schemas.openxmlformats.org/officeDocument/2006/relationships/diagramColors" Target="../diagrams/colors13.xml"/><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B761509-3B9A-49A6-A84B-C3D868116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91DE43FD-EB47-414A-B0AB-169B0FFFA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272922" cy="6858000"/>
          </a:xfrm>
          <a:custGeom>
            <a:avLst/>
            <a:gdLst>
              <a:gd name="connsiteX0" fmla="*/ 0 w 9272922"/>
              <a:gd name="connsiteY0" fmla="*/ 0 h 6858000"/>
              <a:gd name="connsiteX1" fmla="*/ 1733417 w 9272922"/>
              <a:gd name="connsiteY1" fmla="*/ 0 h 6858000"/>
              <a:gd name="connsiteX2" fmla="*/ 3307976 w 9272922"/>
              <a:gd name="connsiteY2" fmla="*/ 0 h 6858000"/>
              <a:gd name="connsiteX3" fmla="*/ 8126249 w 9272922"/>
              <a:gd name="connsiteY3" fmla="*/ 0 h 6858000"/>
              <a:gd name="connsiteX4" fmla="*/ 8138896 w 9272922"/>
              <a:gd name="connsiteY4" fmla="*/ 31774 h 6858000"/>
              <a:gd name="connsiteX5" fmla="*/ 9193904 w 9272922"/>
              <a:gd name="connsiteY5" fmla="*/ 2682457 h 6858000"/>
              <a:gd name="connsiteX6" fmla="*/ 9193904 w 9272922"/>
              <a:gd name="connsiteY6" fmla="*/ 3752208 h 6858000"/>
              <a:gd name="connsiteX7" fmla="*/ 8036400 w 9272922"/>
              <a:gd name="connsiteY7" fmla="*/ 6660411 h 6858000"/>
              <a:gd name="connsiteX8" fmla="*/ 7957938 w 9272922"/>
              <a:gd name="connsiteY8" fmla="*/ 6857542 h 6858000"/>
              <a:gd name="connsiteX9" fmla="*/ 3307976 w 9272922"/>
              <a:gd name="connsiteY9" fmla="*/ 6857542 h 6858000"/>
              <a:gd name="connsiteX10" fmla="*/ 3307976 w 9272922"/>
              <a:gd name="connsiteY10" fmla="*/ 6858000 h 6858000"/>
              <a:gd name="connsiteX11" fmla="*/ 0 w 9272922"/>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72922" h="6858000">
                <a:moveTo>
                  <a:pt x="0" y="0"/>
                </a:moveTo>
                <a:lnTo>
                  <a:pt x="1733417" y="0"/>
                </a:lnTo>
                <a:lnTo>
                  <a:pt x="3307976" y="0"/>
                </a:lnTo>
                <a:lnTo>
                  <a:pt x="8126249" y="0"/>
                </a:lnTo>
                <a:lnTo>
                  <a:pt x="8138896" y="31774"/>
                </a:lnTo>
                <a:cubicBezTo>
                  <a:pt x="9193904" y="2682457"/>
                  <a:pt x="9193904" y="2682457"/>
                  <a:pt x="9193904" y="2682457"/>
                </a:cubicBezTo>
                <a:cubicBezTo>
                  <a:pt x="9299262" y="2988100"/>
                  <a:pt x="9299262" y="3446565"/>
                  <a:pt x="9193904" y="3752208"/>
                </a:cubicBezTo>
                <a:cubicBezTo>
                  <a:pt x="8709916" y="4968215"/>
                  <a:pt x="8331802" y="5918220"/>
                  <a:pt x="8036400" y="6660411"/>
                </a:cubicBezTo>
                <a:lnTo>
                  <a:pt x="7957938" y="6857542"/>
                </a:lnTo>
                <a:lnTo>
                  <a:pt x="3307976" y="6857542"/>
                </a:lnTo>
                <a:lnTo>
                  <a:pt x="3307976"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A cartoon of a person driving a green car with a cape&#10;&#10;AI-generated content may be incorrect.">
            <a:extLst>
              <a:ext uri="{FF2B5EF4-FFF2-40B4-BE49-F238E27FC236}">
                <a16:creationId xmlns:a16="http://schemas.microsoft.com/office/drawing/2014/main" id="{83CCB110-4B89-EC91-011D-166ECA6A4A78}"/>
              </a:ext>
            </a:extLst>
          </p:cNvPr>
          <p:cNvPicPr>
            <a:picLocks noChangeAspect="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8961434" y="4527940"/>
            <a:ext cx="3106747" cy="2330060"/>
          </a:xfrm>
          <a:prstGeom prst="rect">
            <a:avLst/>
          </a:prstGeom>
        </p:spPr>
      </p:pic>
      <p:grpSp>
        <p:nvGrpSpPr>
          <p:cNvPr id="12" name="Group 11">
            <a:extLst>
              <a:ext uri="{FF2B5EF4-FFF2-40B4-BE49-F238E27FC236}">
                <a16:creationId xmlns:a16="http://schemas.microsoft.com/office/drawing/2014/main" id="{58495BCC-CE77-4CC2-952E-846F41119F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75188"/>
            <a:chExt cx="1562267" cy="1172973"/>
          </a:xfrm>
        </p:grpSpPr>
        <p:sp>
          <p:nvSpPr>
            <p:cNvPr id="13" name="Freeform 5">
              <a:extLst>
                <a:ext uri="{FF2B5EF4-FFF2-40B4-BE49-F238E27FC236}">
                  <a16:creationId xmlns:a16="http://schemas.microsoft.com/office/drawing/2014/main" id="{1B42538B-E30F-4967-A6C1-8EBA775F4D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423846"/>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9A6BD9AC-4DE7-4B20-8547-4E3B375C21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75188"/>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6" name="TextBox 5">
            <a:extLst>
              <a:ext uri="{FF2B5EF4-FFF2-40B4-BE49-F238E27FC236}">
                <a16:creationId xmlns:a16="http://schemas.microsoft.com/office/drawing/2014/main" id="{133A7DBB-10E7-89B0-254C-9C121C865DE8}"/>
              </a:ext>
            </a:extLst>
          </p:cNvPr>
          <p:cNvSpPr txBox="1"/>
          <p:nvPr/>
        </p:nvSpPr>
        <p:spPr>
          <a:xfrm>
            <a:off x="494624" y="324511"/>
            <a:ext cx="5548045" cy="1107996"/>
          </a:xfrm>
          <a:prstGeom prst="rect">
            <a:avLst/>
          </a:prstGeom>
          <a:noFill/>
        </p:spPr>
        <p:txBody>
          <a:bodyPr wrap="square" rtlCol="0">
            <a:spAutoFit/>
          </a:bodyPr>
          <a:lstStyle/>
          <a:p>
            <a:r>
              <a:rPr lang="en-US" sz="6600" dirty="0"/>
              <a:t>Project 4</a:t>
            </a:r>
          </a:p>
        </p:txBody>
      </p:sp>
      <p:sp>
        <p:nvSpPr>
          <p:cNvPr id="9" name="Arrow: Pentagon 8">
            <a:extLst>
              <a:ext uri="{FF2B5EF4-FFF2-40B4-BE49-F238E27FC236}">
                <a16:creationId xmlns:a16="http://schemas.microsoft.com/office/drawing/2014/main" id="{38BD3083-6B75-ED0D-BA53-99609C3EDFC5}"/>
              </a:ext>
            </a:extLst>
          </p:cNvPr>
          <p:cNvSpPr/>
          <p:nvPr/>
        </p:nvSpPr>
        <p:spPr>
          <a:xfrm>
            <a:off x="494624" y="128247"/>
            <a:ext cx="3810248" cy="1500523"/>
          </a:xfrm>
          <a:prstGeom prst="homePlate">
            <a:avLst/>
          </a:prstGeom>
          <a:solidFill>
            <a:schemeClr val="dk1">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graphicFrame>
        <p:nvGraphicFramePr>
          <p:cNvPr id="15" name="Diagram 14">
            <a:extLst>
              <a:ext uri="{FF2B5EF4-FFF2-40B4-BE49-F238E27FC236}">
                <a16:creationId xmlns:a16="http://schemas.microsoft.com/office/drawing/2014/main" id="{FB8B14D9-C1AD-D63A-300B-2DA4404FB042}"/>
              </a:ext>
            </a:extLst>
          </p:cNvPr>
          <p:cNvGraphicFramePr/>
          <p:nvPr>
            <p:extLst>
              <p:ext uri="{D42A27DB-BD31-4B8C-83A1-F6EECF244321}">
                <p14:modId xmlns:p14="http://schemas.microsoft.com/office/powerpoint/2010/main" val="140183333"/>
              </p:ext>
            </p:extLst>
          </p:nvPr>
        </p:nvGraphicFramePr>
        <p:xfrm>
          <a:off x="1023776" y="1744032"/>
          <a:ext cx="6714758" cy="446637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8863051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53DAF4"/>
        </a:solidFill>
        <a:effectLst/>
      </p:bgPr>
    </p:bg>
    <p:spTree>
      <p:nvGrpSpPr>
        <p:cNvPr id="1" name=""/>
        <p:cNvGrpSpPr/>
        <p:nvPr/>
      </p:nvGrpSpPr>
      <p:grpSpPr>
        <a:xfrm>
          <a:off x="0" y="0"/>
          <a:ext cx="0" cy="0"/>
          <a:chOff x="0" y="0"/>
          <a:chExt cx="0" cy="0"/>
        </a:xfrm>
      </p:grpSpPr>
      <p:pic>
        <p:nvPicPr>
          <p:cNvPr id="4" name="Picture 3" descr="A computer with hot air balloons&#10;&#10;AI-generated content may be incorrect.">
            <a:extLst>
              <a:ext uri="{FF2B5EF4-FFF2-40B4-BE49-F238E27FC236}">
                <a16:creationId xmlns:a16="http://schemas.microsoft.com/office/drawing/2014/main" id="{6033522B-1B0A-31C6-6C5B-70273D7CD5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312" y="98854"/>
            <a:ext cx="11893376" cy="6660291"/>
          </a:xfrm>
          <a:prstGeom prst="rect">
            <a:avLst/>
          </a:prstGeom>
        </p:spPr>
      </p:pic>
    </p:spTree>
    <p:extLst>
      <p:ext uri="{BB962C8B-B14F-4D97-AF65-F5344CB8AC3E}">
        <p14:creationId xmlns:p14="http://schemas.microsoft.com/office/powerpoint/2010/main" val="16041870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D9F1FD"/>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94087E04-C99E-4195-8EBA-1BD4C45117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336EACDA-272E-4472-852A-83CAB40919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
            <a:ext cx="12191999" cy="4267200"/>
            <a:chOff x="7467600" y="0"/>
            <a:chExt cx="4724400" cy="6858000"/>
          </a:xfrm>
        </p:grpSpPr>
        <p:sp>
          <p:nvSpPr>
            <p:cNvPr id="11" name="Rectangle 10">
              <a:extLst>
                <a:ext uri="{FF2B5EF4-FFF2-40B4-BE49-F238E27FC236}">
                  <a16:creationId xmlns:a16="http://schemas.microsoft.com/office/drawing/2014/main" id="{2B8E7674-EC8C-49CF-884A-222BCA8655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Rectangle 21">
              <a:extLst>
                <a:ext uri="{FF2B5EF4-FFF2-40B4-BE49-F238E27FC236}">
                  <a16:creationId xmlns:a16="http://schemas.microsoft.com/office/drawing/2014/main" id="{19B3B005-189B-4C78-B153-4B558C1B62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3" name="Freeform: Shape 22">
            <a:extLst>
              <a:ext uri="{FF2B5EF4-FFF2-40B4-BE49-F238E27FC236}">
                <a16:creationId xmlns:a16="http://schemas.microsoft.com/office/drawing/2014/main" id="{FD73501D-A515-4725-8404-1315A591A5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4267200"/>
          </a:xfrm>
          <a:custGeom>
            <a:avLst/>
            <a:gdLst>
              <a:gd name="connsiteX0" fmla="*/ 2537169 w 12192000"/>
              <a:gd name="connsiteY0" fmla="*/ 4125568 h 4267200"/>
              <a:gd name="connsiteX1" fmla="*/ 3246267 w 12192000"/>
              <a:gd name="connsiteY1" fmla="*/ 4262961 h 4267200"/>
              <a:gd name="connsiteX2" fmla="*/ 3253970 w 12192000"/>
              <a:gd name="connsiteY2" fmla="*/ 4267200 h 4267200"/>
              <a:gd name="connsiteX3" fmla="*/ 3071791 w 12192000"/>
              <a:gd name="connsiteY3" fmla="*/ 4267200 h 4267200"/>
              <a:gd name="connsiteX4" fmla="*/ 2975095 w 12192000"/>
              <a:gd name="connsiteY4" fmla="*/ 4243356 h 4267200"/>
              <a:gd name="connsiteX5" fmla="*/ 2626982 w 12192000"/>
              <a:gd name="connsiteY5" fmla="*/ 4206450 h 4267200"/>
              <a:gd name="connsiteX6" fmla="*/ 2490617 w 12192000"/>
              <a:gd name="connsiteY6" fmla="*/ 4206951 h 4267200"/>
              <a:gd name="connsiteX7" fmla="*/ 2819869 w 12192000"/>
              <a:gd name="connsiteY7" fmla="*/ 4252936 h 4267200"/>
              <a:gd name="connsiteX8" fmla="*/ 2900997 w 12192000"/>
              <a:gd name="connsiteY8" fmla="*/ 4267200 h 4267200"/>
              <a:gd name="connsiteX9" fmla="*/ 2705858 w 12192000"/>
              <a:gd name="connsiteY9" fmla="*/ 4267200 h 4267200"/>
              <a:gd name="connsiteX10" fmla="*/ 2561467 w 12192000"/>
              <a:gd name="connsiteY10" fmla="*/ 4246270 h 4267200"/>
              <a:gd name="connsiteX11" fmla="*/ 2305292 w 12192000"/>
              <a:gd name="connsiteY11" fmla="*/ 4219492 h 4267200"/>
              <a:gd name="connsiteX12" fmla="*/ 2409349 w 12192000"/>
              <a:gd name="connsiteY12" fmla="*/ 4267200 h 4267200"/>
              <a:gd name="connsiteX13" fmla="*/ 2266705 w 12192000"/>
              <a:gd name="connsiteY13" fmla="*/ 4267200 h 4267200"/>
              <a:gd name="connsiteX14" fmla="*/ 2183576 w 12192000"/>
              <a:gd name="connsiteY14" fmla="*/ 4227150 h 4267200"/>
              <a:gd name="connsiteX15" fmla="*/ 2151029 w 12192000"/>
              <a:gd name="connsiteY15" fmla="*/ 4146947 h 4267200"/>
              <a:gd name="connsiteX16" fmla="*/ 2537169 w 12192000"/>
              <a:gd name="connsiteY16" fmla="*/ 4125568 h 4267200"/>
              <a:gd name="connsiteX17" fmla="*/ 9258094 w 12192000"/>
              <a:gd name="connsiteY17" fmla="*/ 3958602 h 4267200"/>
              <a:gd name="connsiteX18" fmla="*/ 8526712 w 12192000"/>
              <a:gd name="connsiteY18" fmla="*/ 4119804 h 4267200"/>
              <a:gd name="connsiteX19" fmla="*/ 9258094 w 12192000"/>
              <a:gd name="connsiteY19" fmla="*/ 3958602 h 4267200"/>
              <a:gd name="connsiteX20" fmla="*/ 9168987 w 12192000"/>
              <a:gd name="connsiteY20" fmla="*/ 3919232 h 4267200"/>
              <a:gd name="connsiteX21" fmla="*/ 8603910 w 12192000"/>
              <a:gd name="connsiteY21" fmla="*/ 4068895 h 4267200"/>
              <a:gd name="connsiteX22" fmla="*/ 9252382 w 12192000"/>
              <a:gd name="connsiteY22" fmla="*/ 3927759 h 4267200"/>
              <a:gd name="connsiteX23" fmla="*/ 9168987 w 12192000"/>
              <a:gd name="connsiteY23" fmla="*/ 3919232 h 4267200"/>
              <a:gd name="connsiteX24" fmla="*/ 1635889 w 12192000"/>
              <a:gd name="connsiteY24" fmla="*/ 3709494 h 4267200"/>
              <a:gd name="connsiteX25" fmla="*/ 1634800 w 12192000"/>
              <a:gd name="connsiteY25" fmla="*/ 3731111 h 4267200"/>
              <a:gd name="connsiteX26" fmla="*/ 1635889 w 12192000"/>
              <a:gd name="connsiteY26" fmla="*/ 3709494 h 4267200"/>
              <a:gd name="connsiteX27" fmla="*/ 3174829 w 12192000"/>
              <a:gd name="connsiteY27" fmla="*/ 3620110 h 4267200"/>
              <a:gd name="connsiteX28" fmla="*/ 3189263 w 12192000"/>
              <a:gd name="connsiteY28" fmla="*/ 3625726 h 4267200"/>
              <a:gd name="connsiteX29" fmla="*/ 3560912 w 12192000"/>
              <a:gd name="connsiteY29" fmla="*/ 4079863 h 4267200"/>
              <a:gd name="connsiteX30" fmla="*/ 3611854 w 12192000"/>
              <a:gd name="connsiteY30" fmla="*/ 4188366 h 4267200"/>
              <a:gd name="connsiteX31" fmla="*/ 3631583 w 12192000"/>
              <a:gd name="connsiteY31" fmla="*/ 4267200 h 4267200"/>
              <a:gd name="connsiteX32" fmla="*/ 3575699 w 12192000"/>
              <a:gd name="connsiteY32" fmla="*/ 4267200 h 4267200"/>
              <a:gd name="connsiteX33" fmla="*/ 3575567 w 12192000"/>
              <a:gd name="connsiteY33" fmla="*/ 4263588 h 4267200"/>
              <a:gd name="connsiteX34" fmla="*/ 3467355 w 12192000"/>
              <a:gd name="connsiteY34" fmla="*/ 3988130 h 4267200"/>
              <a:gd name="connsiteX35" fmla="*/ 3310753 w 12192000"/>
              <a:gd name="connsiteY35" fmla="*/ 3787140 h 4267200"/>
              <a:gd name="connsiteX36" fmla="*/ 3291335 w 12192000"/>
              <a:gd name="connsiteY36" fmla="*/ 3767420 h 4267200"/>
              <a:gd name="connsiteX37" fmla="*/ 3390805 w 12192000"/>
              <a:gd name="connsiteY37" fmla="*/ 3937163 h 4267200"/>
              <a:gd name="connsiteX38" fmla="*/ 3545740 w 12192000"/>
              <a:gd name="connsiteY38" fmla="*/ 4251102 h 4267200"/>
              <a:gd name="connsiteX39" fmla="*/ 3550709 w 12192000"/>
              <a:gd name="connsiteY39" fmla="*/ 4267200 h 4267200"/>
              <a:gd name="connsiteX40" fmla="*/ 3513586 w 12192000"/>
              <a:gd name="connsiteY40" fmla="*/ 4267200 h 4267200"/>
              <a:gd name="connsiteX41" fmla="*/ 3470728 w 12192000"/>
              <a:gd name="connsiteY41" fmla="*/ 4152456 h 4267200"/>
              <a:gd name="connsiteX42" fmla="*/ 3364433 w 12192000"/>
              <a:gd name="connsiteY42" fmla="*/ 3953121 h 4267200"/>
              <a:gd name="connsiteX43" fmla="*/ 3316479 w 12192000"/>
              <a:gd name="connsiteY43" fmla="*/ 3872136 h 4267200"/>
              <a:gd name="connsiteX44" fmla="*/ 3504482 w 12192000"/>
              <a:gd name="connsiteY44" fmla="*/ 4267200 h 4267200"/>
              <a:gd name="connsiteX45" fmla="*/ 3467547 w 12192000"/>
              <a:gd name="connsiteY45" fmla="*/ 4267200 h 4267200"/>
              <a:gd name="connsiteX46" fmla="*/ 3177952 w 12192000"/>
              <a:gd name="connsiteY46" fmla="*/ 3657386 h 4267200"/>
              <a:gd name="connsiteX47" fmla="*/ 3174829 w 12192000"/>
              <a:gd name="connsiteY47" fmla="*/ 3620110 h 4267200"/>
              <a:gd name="connsiteX48" fmla="*/ 11279315 w 12192000"/>
              <a:gd name="connsiteY48" fmla="*/ 3618448 h 4267200"/>
              <a:gd name="connsiteX49" fmla="*/ 11317765 w 12192000"/>
              <a:gd name="connsiteY49" fmla="*/ 3638405 h 4267200"/>
              <a:gd name="connsiteX50" fmla="*/ 11304886 w 12192000"/>
              <a:gd name="connsiteY50" fmla="*/ 4200582 h 4267200"/>
              <a:gd name="connsiteX51" fmla="*/ 11298904 w 12192000"/>
              <a:gd name="connsiteY51" fmla="*/ 4267200 h 4267200"/>
              <a:gd name="connsiteX52" fmla="*/ 11213088 w 12192000"/>
              <a:gd name="connsiteY52" fmla="*/ 4267200 h 4267200"/>
              <a:gd name="connsiteX53" fmla="*/ 11219157 w 12192000"/>
              <a:gd name="connsiteY53" fmla="*/ 4210725 h 4267200"/>
              <a:gd name="connsiteX54" fmla="*/ 11225213 w 12192000"/>
              <a:gd name="connsiteY54" fmla="*/ 3936722 h 4267200"/>
              <a:gd name="connsiteX55" fmla="*/ 11182914 w 12192000"/>
              <a:gd name="connsiteY55" fmla="*/ 4196771 h 4267200"/>
              <a:gd name="connsiteX56" fmla="*/ 11172266 w 12192000"/>
              <a:gd name="connsiteY56" fmla="*/ 4267200 h 4267200"/>
              <a:gd name="connsiteX57" fmla="*/ 11140975 w 12192000"/>
              <a:gd name="connsiteY57" fmla="*/ 4267200 h 4267200"/>
              <a:gd name="connsiteX58" fmla="*/ 11152239 w 12192000"/>
              <a:gd name="connsiteY58" fmla="*/ 4192628 h 4267200"/>
              <a:gd name="connsiteX59" fmla="*/ 11201005 w 12192000"/>
              <a:gd name="connsiteY59" fmla="*/ 3900089 h 4267200"/>
              <a:gd name="connsiteX60" fmla="*/ 11105754 w 12192000"/>
              <a:gd name="connsiteY60" fmla="*/ 4139192 h 4267200"/>
              <a:gd name="connsiteX61" fmla="*/ 11065821 w 12192000"/>
              <a:gd name="connsiteY61" fmla="*/ 4267200 h 4267200"/>
              <a:gd name="connsiteX62" fmla="*/ 10978133 w 12192000"/>
              <a:gd name="connsiteY62" fmla="*/ 4267200 h 4267200"/>
              <a:gd name="connsiteX63" fmla="*/ 11088889 w 12192000"/>
              <a:gd name="connsiteY63" fmla="*/ 3963916 h 4267200"/>
              <a:gd name="connsiteX64" fmla="*/ 11231212 w 12192000"/>
              <a:gd name="connsiteY64" fmla="*/ 3645474 h 4267200"/>
              <a:gd name="connsiteX65" fmla="*/ 11279315 w 12192000"/>
              <a:gd name="connsiteY65" fmla="*/ 3618448 h 4267200"/>
              <a:gd name="connsiteX66" fmla="*/ 10296877 w 12192000"/>
              <a:gd name="connsiteY66" fmla="*/ 3526602 h 4267200"/>
              <a:gd name="connsiteX67" fmla="*/ 10314210 w 12192000"/>
              <a:gd name="connsiteY67" fmla="*/ 3538353 h 4267200"/>
              <a:gd name="connsiteX68" fmla="*/ 10450858 w 12192000"/>
              <a:gd name="connsiteY68" fmla="*/ 3902477 h 4267200"/>
              <a:gd name="connsiteX69" fmla="*/ 10572255 w 12192000"/>
              <a:gd name="connsiteY69" fmla="*/ 4267200 h 4267200"/>
              <a:gd name="connsiteX70" fmla="*/ 10477642 w 12192000"/>
              <a:gd name="connsiteY70" fmla="*/ 4267200 h 4267200"/>
              <a:gd name="connsiteX71" fmla="*/ 10436479 w 12192000"/>
              <a:gd name="connsiteY71" fmla="*/ 4144570 h 4267200"/>
              <a:gd name="connsiteX72" fmla="*/ 10277529 w 12192000"/>
              <a:gd name="connsiteY72" fmla="*/ 3701307 h 4267200"/>
              <a:gd name="connsiteX73" fmla="*/ 10276797 w 12192000"/>
              <a:gd name="connsiteY73" fmla="*/ 3708672 h 4267200"/>
              <a:gd name="connsiteX74" fmla="*/ 10385906 w 12192000"/>
              <a:gd name="connsiteY74" fmla="*/ 4147031 h 4267200"/>
              <a:gd name="connsiteX75" fmla="*/ 10431445 w 12192000"/>
              <a:gd name="connsiteY75" fmla="*/ 4267200 h 4267200"/>
              <a:gd name="connsiteX76" fmla="*/ 10398237 w 12192000"/>
              <a:gd name="connsiteY76" fmla="*/ 4267200 h 4267200"/>
              <a:gd name="connsiteX77" fmla="*/ 10356661 w 12192000"/>
              <a:gd name="connsiteY77" fmla="*/ 4157302 h 4267200"/>
              <a:gd name="connsiteX78" fmla="*/ 10268559 w 12192000"/>
              <a:gd name="connsiteY78" fmla="*/ 3871054 h 4267200"/>
              <a:gd name="connsiteX79" fmla="*/ 10340065 w 12192000"/>
              <a:gd name="connsiteY79" fmla="*/ 4201637 h 4267200"/>
              <a:gd name="connsiteX80" fmla="*/ 10368861 w 12192000"/>
              <a:gd name="connsiteY80" fmla="*/ 4267200 h 4267200"/>
              <a:gd name="connsiteX81" fmla="*/ 10267862 w 12192000"/>
              <a:gd name="connsiteY81" fmla="*/ 4267200 h 4267200"/>
              <a:gd name="connsiteX82" fmla="*/ 10236210 w 12192000"/>
              <a:gd name="connsiteY82" fmla="*/ 4185635 h 4267200"/>
              <a:gd name="connsiteX83" fmla="*/ 10225980 w 12192000"/>
              <a:gd name="connsiteY83" fmla="*/ 3561061 h 4267200"/>
              <a:gd name="connsiteX84" fmla="*/ 10296877 w 12192000"/>
              <a:gd name="connsiteY84" fmla="*/ 3526602 h 4267200"/>
              <a:gd name="connsiteX85" fmla="*/ 3429186 w 12192000"/>
              <a:gd name="connsiteY85" fmla="*/ 3458784 h 4267200"/>
              <a:gd name="connsiteX86" fmla="*/ 3446761 w 12192000"/>
              <a:gd name="connsiteY86" fmla="*/ 3461278 h 4267200"/>
              <a:gd name="connsiteX87" fmla="*/ 4419733 w 12192000"/>
              <a:gd name="connsiteY87" fmla="*/ 3963555 h 4267200"/>
              <a:gd name="connsiteX88" fmla="*/ 4659448 w 12192000"/>
              <a:gd name="connsiteY88" fmla="*/ 4172746 h 4267200"/>
              <a:gd name="connsiteX89" fmla="*/ 4719140 w 12192000"/>
              <a:gd name="connsiteY89" fmla="*/ 4267200 h 4267200"/>
              <a:gd name="connsiteX90" fmla="*/ 4641222 w 12192000"/>
              <a:gd name="connsiteY90" fmla="*/ 4267200 h 4267200"/>
              <a:gd name="connsiteX91" fmla="*/ 4599968 w 12192000"/>
              <a:gd name="connsiteY91" fmla="*/ 4207074 h 4267200"/>
              <a:gd name="connsiteX92" fmla="*/ 4136093 w 12192000"/>
              <a:gd name="connsiteY92" fmla="*/ 3858466 h 4267200"/>
              <a:gd name="connsiteX93" fmla="*/ 3670252 w 12192000"/>
              <a:gd name="connsiteY93" fmla="*/ 3622798 h 4267200"/>
              <a:gd name="connsiteX94" fmla="*/ 3817258 w 12192000"/>
              <a:gd name="connsiteY94" fmla="*/ 3723577 h 4267200"/>
              <a:gd name="connsiteX95" fmla="*/ 4000461 w 12192000"/>
              <a:gd name="connsiteY95" fmla="*/ 3855966 h 4267200"/>
              <a:gd name="connsiteX96" fmla="*/ 4088180 w 12192000"/>
              <a:gd name="connsiteY96" fmla="*/ 3929774 h 4267200"/>
              <a:gd name="connsiteX97" fmla="*/ 4184555 w 12192000"/>
              <a:gd name="connsiteY97" fmla="*/ 4010683 h 4267200"/>
              <a:gd name="connsiteX98" fmla="*/ 4399563 w 12192000"/>
              <a:gd name="connsiteY98" fmla="*/ 4158106 h 4267200"/>
              <a:gd name="connsiteX99" fmla="*/ 4546299 w 12192000"/>
              <a:gd name="connsiteY99" fmla="*/ 4254934 h 4267200"/>
              <a:gd name="connsiteX100" fmla="*/ 4561743 w 12192000"/>
              <a:gd name="connsiteY100" fmla="*/ 4267200 h 4267200"/>
              <a:gd name="connsiteX101" fmla="*/ 4509274 w 12192000"/>
              <a:gd name="connsiteY101" fmla="*/ 4267200 h 4267200"/>
              <a:gd name="connsiteX102" fmla="*/ 4383389 w 12192000"/>
              <a:gd name="connsiteY102" fmla="*/ 4184369 h 4267200"/>
              <a:gd name="connsiteX103" fmla="*/ 4165508 w 12192000"/>
              <a:gd name="connsiteY103" fmla="*/ 4035196 h 4267200"/>
              <a:gd name="connsiteX104" fmla="*/ 4068162 w 12192000"/>
              <a:gd name="connsiteY104" fmla="*/ 3953394 h 4267200"/>
              <a:gd name="connsiteX105" fmla="*/ 3981416 w 12192000"/>
              <a:gd name="connsiteY105" fmla="*/ 3880482 h 4267200"/>
              <a:gd name="connsiteX106" fmla="*/ 3800147 w 12192000"/>
              <a:gd name="connsiteY106" fmla="*/ 3749872 h 4267200"/>
              <a:gd name="connsiteX107" fmla="*/ 3655073 w 12192000"/>
              <a:gd name="connsiteY107" fmla="*/ 3650884 h 4267200"/>
              <a:gd name="connsiteX108" fmla="*/ 3989938 w 12192000"/>
              <a:gd name="connsiteY108" fmla="*/ 3991685 h 4267200"/>
              <a:gd name="connsiteX109" fmla="*/ 4393907 w 12192000"/>
              <a:gd name="connsiteY109" fmla="*/ 4261258 h 4267200"/>
              <a:gd name="connsiteX110" fmla="*/ 4408201 w 12192000"/>
              <a:gd name="connsiteY110" fmla="*/ 4267200 h 4267200"/>
              <a:gd name="connsiteX111" fmla="*/ 4250346 w 12192000"/>
              <a:gd name="connsiteY111" fmla="*/ 4267200 h 4267200"/>
              <a:gd name="connsiteX112" fmla="*/ 4245269 w 12192000"/>
              <a:gd name="connsiteY112" fmla="*/ 4265040 h 4267200"/>
              <a:gd name="connsiteX113" fmla="*/ 4036318 w 12192000"/>
              <a:gd name="connsiteY113" fmla="*/ 4147013 h 4267200"/>
              <a:gd name="connsiteX114" fmla="*/ 3432098 w 12192000"/>
              <a:gd name="connsiteY114" fmla="*/ 3537312 h 4267200"/>
              <a:gd name="connsiteX115" fmla="*/ 3429186 w 12192000"/>
              <a:gd name="connsiteY115" fmla="*/ 3458784 h 4267200"/>
              <a:gd name="connsiteX116" fmla="*/ 9334796 w 12192000"/>
              <a:gd name="connsiteY116" fmla="*/ 3456584 h 4267200"/>
              <a:gd name="connsiteX117" fmla="*/ 9651570 w 12192000"/>
              <a:gd name="connsiteY117" fmla="*/ 3826505 h 4267200"/>
              <a:gd name="connsiteX118" fmla="*/ 9334796 w 12192000"/>
              <a:gd name="connsiteY118" fmla="*/ 3456584 h 4267200"/>
              <a:gd name="connsiteX119" fmla="*/ 4440129 w 12192000"/>
              <a:gd name="connsiteY119" fmla="*/ 3448571 h 4267200"/>
              <a:gd name="connsiteX120" fmla="*/ 4856525 w 12192000"/>
              <a:gd name="connsiteY120" fmla="*/ 3915351 h 4267200"/>
              <a:gd name="connsiteX121" fmla="*/ 5059055 w 12192000"/>
              <a:gd name="connsiteY121" fmla="*/ 4108918 h 4267200"/>
              <a:gd name="connsiteX122" fmla="*/ 5290070 w 12192000"/>
              <a:gd name="connsiteY122" fmla="*/ 4263619 h 4267200"/>
              <a:gd name="connsiteX123" fmla="*/ 4834991 w 12192000"/>
              <a:gd name="connsiteY123" fmla="*/ 3830985 h 4267200"/>
              <a:gd name="connsiteX124" fmla="*/ 4440129 w 12192000"/>
              <a:gd name="connsiteY124" fmla="*/ 3448571 h 4267200"/>
              <a:gd name="connsiteX125" fmla="*/ 5425834 w 12192000"/>
              <a:gd name="connsiteY125" fmla="*/ 3162785 h 4267200"/>
              <a:gd name="connsiteX126" fmla="*/ 5401644 w 12192000"/>
              <a:gd name="connsiteY126" fmla="*/ 3617847 h 4267200"/>
              <a:gd name="connsiteX127" fmla="*/ 5467256 w 12192000"/>
              <a:gd name="connsiteY127" fmla="*/ 4175494 h 4267200"/>
              <a:gd name="connsiteX128" fmla="*/ 5448069 w 12192000"/>
              <a:gd name="connsiteY128" fmla="*/ 3567554 h 4267200"/>
              <a:gd name="connsiteX129" fmla="*/ 1318687 w 12192000"/>
              <a:gd name="connsiteY129" fmla="*/ 3113840 h 4267200"/>
              <a:gd name="connsiteX130" fmla="*/ 1066793 w 12192000"/>
              <a:gd name="connsiteY130" fmla="*/ 3212171 h 4267200"/>
              <a:gd name="connsiteX131" fmla="*/ 993319 w 12192000"/>
              <a:gd name="connsiteY131" fmla="*/ 3247648 h 4267200"/>
              <a:gd name="connsiteX132" fmla="*/ 853081 w 12192000"/>
              <a:gd name="connsiteY132" fmla="*/ 3312410 h 4267200"/>
              <a:gd name="connsiteX133" fmla="*/ 805957 w 12192000"/>
              <a:gd name="connsiteY133" fmla="*/ 3330443 h 4267200"/>
              <a:gd name="connsiteX134" fmla="*/ 1318687 w 12192000"/>
              <a:gd name="connsiteY134" fmla="*/ 3113840 h 4267200"/>
              <a:gd name="connsiteX135" fmla="*/ 5453702 w 12192000"/>
              <a:gd name="connsiteY135" fmla="*/ 3090882 h 4267200"/>
              <a:gd name="connsiteX136" fmla="*/ 5480135 w 12192000"/>
              <a:gd name="connsiteY136" fmla="*/ 3565802 h 4267200"/>
              <a:gd name="connsiteX137" fmla="*/ 5499023 w 12192000"/>
              <a:gd name="connsiteY137" fmla="*/ 4166310 h 4267200"/>
              <a:gd name="connsiteX138" fmla="*/ 5547022 w 12192000"/>
              <a:gd name="connsiteY138" fmla="*/ 3607838 h 4267200"/>
              <a:gd name="connsiteX139" fmla="*/ 5515964 w 12192000"/>
              <a:gd name="connsiteY139" fmla="*/ 3378541 h 4267200"/>
              <a:gd name="connsiteX140" fmla="*/ 5453702 w 12192000"/>
              <a:gd name="connsiteY140" fmla="*/ 3090882 h 4267200"/>
              <a:gd name="connsiteX141" fmla="*/ 9790480 w 12192000"/>
              <a:gd name="connsiteY141" fmla="*/ 3078533 h 4267200"/>
              <a:gd name="connsiteX142" fmla="*/ 9763295 w 12192000"/>
              <a:gd name="connsiteY142" fmla="*/ 3245370 h 4267200"/>
              <a:gd name="connsiteX143" fmla="*/ 9736458 w 12192000"/>
              <a:gd name="connsiteY143" fmla="*/ 3758413 h 4267200"/>
              <a:gd name="connsiteX144" fmla="*/ 9763499 w 12192000"/>
              <a:gd name="connsiteY144" fmla="*/ 3528057 h 4267200"/>
              <a:gd name="connsiteX145" fmla="*/ 9793906 w 12192000"/>
              <a:gd name="connsiteY145" fmla="*/ 3231157 h 4267200"/>
              <a:gd name="connsiteX146" fmla="*/ 9791874 w 12192000"/>
              <a:gd name="connsiteY146" fmla="*/ 3142788 h 4267200"/>
              <a:gd name="connsiteX147" fmla="*/ 9790480 w 12192000"/>
              <a:gd name="connsiteY147" fmla="*/ 3078533 h 4267200"/>
              <a:gd name="connsiteX148" fmla="*/ 1238695 w 12192000"/>
              <a:gd name="connsiteY148" fmla="*/ 3076820 h 4267200"/>
              <a:gd name="connsiteX149" fmla="*/ 716371 w 12192000"/>
              <a:gd name="connsiteY149" fmla="*/ 3293249 h 4267200"/>
              <a:gd name="connsiteX150" fmla="*/ 579522 w 12192000"/>
              <a:gd name="connsiteY150" fmla="*/ 3371759 h 4267200"/>
              <a:gd name="connsiteX151" fmla="*/ 600288 w 12192000"/>
              <a:gd name="connsiteY151" fmla="*/ 3365555 h 4267200"/>
              <a:gd name="connsiteX152" fmla="*/ 840692 w 12192000"/>
              <a:gd name="connsiteY152" fmla="*/ 3284921 h 4267200"/>
              <a:gd name="connsiteX153" fmla="*/ 979248 w 12192000"/>
              <a:gd name="connsiteY153" fmla="*/ 3221003 h 4267200"/>
              <a:gd name="connsiteX154" fmla="*/ 1053282 w 12192000"/>
              <a:gd name="connsiteY154" fmla="*/ 3185247 h 4267200"/>
              <a:gd name="connsiteX155" fmla="*/ 1320603 w 12192000"/>
              <a:gd name="connsiteY155" fmla="*/ 3081281 h 4267200"/>
              <a:gd name="connsiteX156" fmla="*/ 1238695 w 12192000"/>
              <a:gd name="connsiteY156" fmla="*/ 3076820 h 4267200"/>
              <a:gd name="connsiteX157" fmla="*/ 5425627 w 12192000"/>
              <a:gd name="connsiteY157" fmla="*/ 2954192 h 4267200"/>
              <a:gd name="connsiteX158" fmla="*/ 5470770 w 12192000"/>
              <a:gd name="connsiteY158" fmla="*/ 3005435 h 4267200"/>
              <a:gd name="connsiteX159" fmla="*/ 5567647 w 12192000"/>
              <a:gd name="connsiteY159" fmla="*/ 4190286 h 4267200"/>
              <a:gd name="connsiteX160" fmla="*/ 5545854 w 12192000"/>
              <a:gd name="connsiteY160" fmla="*/ 4267200 h 4267200"/>
              <a:gd name="connsiteX161" fmla="*/ 5391871 w 12192000"/>
              <a:gd name="connsiteY161" fmla="*/ 4267200 h 4267200"/>
              <a:gd name="connsiteX162" fmla="*/ 5318171 w 12192000"/>
              <a:gd name="connsiteY162" fmla="*/ 4175818 h 4267200"/>
              <a:gd name="connsiteX163" fmla="*/ 4943646 w 12192000"/>
              <a:gd name="connsiteY163" fmla="*/ 3822916 h 4267200"/>
              <a:gd name="connsiteX164" fmla="*/ 4594837 w 12192000"/>
              <a:gd name="connsiteY164" fmla="*/ 3532274 h 4267200"/>
              <a:gd name="connsiteX165" fmla="*/ 4441737 w 12192000"/>
              <a:gd name="connsiteY165" fmla="*/ 3399734 h 4267200"/>
              <a:gd name="connsiteX166" fmla="*/ 4431236 w 12192000"/>
              <a:gd name="connsiteY166" fmla="*/ 3400954 h 4267200"/>
              <a:gd name="connsiteX167" fmla="*/ 4557150 w 12192000"/>
              <a:gd name="connsiteY167" fmla="*/ 3510023 h 4267200"/>
              <a:gd name="connsiteX168" fmla="*/ 4856936 w 12192000"/>
              <a:gd name="connsiteY168" fmla="*/ 3809146 h 4267200"/>
              <a:gd name="connsiteX169" fmla="*/ 5111996 w 12192000"/>
              <a:gd name="connsiteY169" fmla="*/ 4065759 h 4267200"/>
              <a:gd name="connsiteX170" fmla="*/ 5246890 w 12192000"/>
              <a:gd name="connsiteY170" fmla="*/ 4187633 h 4267200"/>
              <a:gd name="connsiteX171" fmla="*/ 5347266 w 12192000"/>
              <a:gd name="connsiteY171" fmla="*/ 4267200 h 4267200"/>
              <a:gd name="connsiteX172" fmla="*/ 5164092 w 12192000"/>
              <a:gd name="connsiteY172" fmla="*/ 4267200 h 4267200"/>
              <a:gd name="connsiteX173" fmla="*/ 5108945 w 12192000"/>
              <a:gd name="connsiteY173" fmla="*/ 4232176 h 4267200"/>
              <a:gd name="connsiteX174" fmla="*/ 4294126 w 12192000"/>
              <a:gd name="connsiteY174" fmla="*/ 3303048 h 4267200"/>
              <a:gd name="connsiteX175" fmla="*/ 4305321 w 12192000"/>
              <a:gd name="connsiteY175" fmla="*/ 3256953 h 4267200"/>
              <a:gd name="connsiteX176" fmla="*/ 4949299 w 12192000"/>
              <a:gd name="connsiteY176" fmla="*/ 3766336 h 4267200"/>
              <a:gd name="connsiteX177" fmla="*/ 5291452 w 12192000"/>
              <a:gd name="connsiteY177" fmla="*/ 4076801 h 4267200"/>
              <a:gd name="connsiteX178" fmla="*/ 5434998 w 12192000"/>
              <a:gd name="connsiteY178" fmla="*/ 4254100 h 4267200"/>
              <a:gd name="connsiteX179" fmla="*/ 5351015 w 12192000"/>
              <a:gd name="connsiteY179" fmla="*/ 3760989 h 4267200"/>
              <a:gd name="connsiteX180" fmla="*/ 5413780 w 12192000"/>
              <a:gd name="connsiteY180" fmla="*/ 2966265 h 4267200"/>
              <a:gd name="connsiteX181" fmla="*/ 5425627 w 12192000"/>
              <a:gd name="connsiteY181" fmla="*/ 2954192 h 4267200"/>
              <a:gd name="connsiteX182" fmla="*/ 8380397 w 12192000"/>
              <a:gd name="connsiteY182" fmla="*/ 2896659 h 4267200"/>
              <a:gd name="connsiteX183" fmla="*/ 8634801 w 12192000"/>
              <a:gd name="connsiteY183" fmla="*/ 3304169 h 4267200"/>
              <a:gd name="connsiteX184" fmla="*/ 8971448 w 12192000"/>
              <a:gd name="connsiteY184" fmla="*/ 3675946 h 4267200"/>
              <a:gd name="connsiteX185" fmla="*/ 8820691 w 12192000"/>
              <a:gd name="connsiteY185" fmla="*/ 3486482 h 4267200"/>
              <a:gd name="connsiteX186" fmla="*/ 8807612 w 12192000"/>
              <a:gd name="connsiteY186" fmla="*/ 3467256 h 4267200"/>
              <a:gd name="connsiteX187" fmla="*/ 8556796 w 12192000"/>
              <a:gd name="connsiteY187" fmla="*/ 3116474 h 4267200"/>
              <a:gd name="connsiteX188" fmla="*/ 8427018 w 12192000"/>
              <a:gd name="connsiteY188" fmla="*/ 2948853 h 4267200"/>
              <a:gd name="connsiteX189" fmla="*/ 8380397 w 12192000"/>
              <a:gd name="connsiteY189" fmla="*/ 2896659 h 4267200"/>
              <a:gd name="connsiteX190" fmla="*/ 9831020 w 12192000"/>
              <a:gd name="connsiteY190" fmla="*/ 2871730 h 4267200"/>
              <a:gd name="connsiteX191" fmla="*/ 9827707 w 12192000"/>
              <a:gd name="connsiteY191" fmla="*/ 2915231 h 4267200"/>
              <a:gd name="connsiteX192" fmla="*/ 9820699 w 12192000"/>
              <a:gd name="connsiteY192" fmla="*/ 3051540 h 4267200"/>
              <a:gd name="connsiteX193" fmla="*/ 9822525 w 12192000"/>
              <a:gd name="connsiteY193" fmla="*/ 3140814 h 4267200"/>
              <a:gd name="connsiteX194" fmla="*/ 9824704 w 12192000"/>
              <a:gd name="connsiteY194" fmla="*/ 3230628 h 4267200"/>
              <a:gd name="connsiteX195" fmla="*/ 9793821 w 12192000"/>
              <a:gd name="connsiteY195" fmla="*/ 3531652 h 4267200"/>
              <a:gd name="connsiteX196" fmla="*/ 9767436 w 12192000"/>
              <a:gd name="connsiteY196" fmla="*/ 3750864 h 4267200"/>
              <a:gd name="connsiteX197" fmla="*/ 9814477 w 12192000"/>
              <a:gd name="connsiteY197" fmla="*/ 3662531 h 4267200"/>
              <a:gd name="connsiteX198" fmla="*/ 9831020 w 12192000"/>
              <a:gd name="connsiteY198" fmla="*/ 2871730 h 4267200"/>
              <a:gd name="connsiteX199" fmla="*/ 8380521 w 12192000"/>
              <a:gd name="connsiteY199" fmla="*/ 2850596 h 4267200"/>
              <a:gd name="connsiteX200" fmla="*/ 8451446 w 12192000"/>
              <a:gd name="connsiteY200" fmla="*/ 2928627 h 4267200"/>
              <a:gd name="connsiteX201" fmla="*/ 8582269 w 12192000"/>
              <a:gd name="connsiteY201" fmla="*/ 3097880 h 4267200"/>
              <a:gd name="connsiteX202" fmla="*/ 8833783 w 12192000"/>
              <a:gd name="connsiteY202" fmla="*/ 3449753 h 4267200"/>
              <a:gd name="connsiteX203" fmla="*/ 8846863 w 12192000"/>
              <a:gd name="connsiteY203" fmla="*/ 3468981 h 4267200"/>
              <a:gd name="connsiteX204" fmla="*/ 8960046 w 12192000"/>
              <a:gd name="connsiteY204" fmla="*/ 3620389 h 4267200"/>
              <a:gd name="connsiteX205" fmla="*/ 8380521 w 12192000"/>
              <a:gd name="connsiteY205" fmla="*/ 2850596 h 4267200"/>
              <a:gd name="connsiteX206" fmla="*/ 9854151 w 12192000"/>
              <a:gd name="connsiteY206" fmla="*/ 2642862 h 4267200"/>
              <a:gd name="connsiteX207" fmla="*/ 9871341 w 12192000"/>
              <a:gd name="connsiteY207" fmla="*/ 2659697 h 4267200"/>
              <a:gd name="connsiteX208" fmla="*/ 9966678 w 12192000"/>
              <a:gd name="connsiteY208" fmla="*/ 3423399 h 4267200"/>
              <a:gd name="connsiteX209" fmla="*/ 9880832 w 12192000"/>
              <a:gd name="connsiteY209" fmla="*/ 3700562 h 4267200"/>
              <a:gd name="connsiteX210" fmla="*/ 9896024 w 12192000"/>
              <a:gd name="connsiteY210" fmla="*/ 4178295 h 4267200"/>
              <a:gd name="connsiteX211" fmla="*/ 10028060 w 12192000"/>
              <a:gd name="connsiteY211" fmla="*/ 4267200 h 4267200"/>
              <a:gd name="connsiteX212" fmla="*/ 9651813 w 12192000"/>
              <a:gd name="connsiteY212" fmla="*/ 4267200 h 4267200"/>
              <a:gd name="connsiteX213" fmla="*/ 9814527 w 12192000"/>
              <a:gd name="connsiteY213" fmla="*/ 4248048 h 4267200"/>
              <a:gd name="connsiteX214" fmla="*/ 9615182 w 12192000"/>
              <a:gd name="connsiteY214" fmla="*/ 4220499 h 4267200"/>
              <a:gd name="connsiteX215" fmla="*/ 9465210 w 12192000"/>
              <a:gd name="connsiteY215" fmla="*/ 4242240 h 4267200"/>
              <a:gd name="connsiteX216" fmla="*/ 9387108 w 12192000"/>
              <a:gd name="connsiteY216" fmla="*/ 4267200 h 4267200"/>
              <a:gd name="connsiteX217" fmla="*/ 9268441 w 12192000"/>
              <a:gd name="connsiteY217" fmla="*/ 4267200 h 4267200"/>
              <a:gd name="connsiteX218" fmla="*/ 9307676 w 12192000"/>
              <a:gd name="connsiteY218" fmla="*/ 4251276 h 4267200"/>
              <a:gd name="connsiteX219" fmla="*/ 9761570 w 12192000"/>
              <a:gd name="connsiteY219" fmla="*/ 4182283 h 4267200"/>
              <a:gd name="connsiteX220" fmla="*/ 9368237 w 12192000"/>
              <a:gd name="connsiteY220" fmla="*/ 3949470 h 4267200"/>
              <a:gd name="connsiteX221" fmla="*/ 9354614 w 12192000"/>
              <a:gd name="connsiteY221" fmla="*/ 3951288 h 4267200"/>
              <a:gd name="connsiteX222" fmla="*/ 8364351 w 12192000"/>
              <a:gd name="connsiteY222" fmla="*/ 4159267 h 4267200"/>
              <a:gd name="connsiteX223" fmla="*/ 8386567 w 12192000"/>
              <a:gd name="connsiteY223" fmla="*/ 4119760 h 4267200"/>
              <a:gd name="connsiteX224" fmla="*/ 9231713 w 12192000"/>
              <a:gd name="connsiteY224" fmla="*/ 3873539 h 4267200"/>
              <a:gd name="connsiteX225" fmla="*/ 9023301 w 12192000"/>
              <a:gd name="connsiteY225" fmla="*/ 3763109 h 4267200"/>
              <a:gd name="connsiteX226" fmla="*/ 9010556 w 12192000"/>
              <a:gd name="connsiteY226" fmla="*/ 3758998 h 4267200"/>
              <a:gd name="connsiteX227" fmla="*/ 8604324 w 12192000"/>
              <a:gd name="connsiteY227" fmla="*/ 3417171 h 4267200"/>
              <a:gd name="connsiteX228" fmla="*/ 8218577 w 12192000"/>
              <a:gd name="connsiteY228" fmla="*/ 2770227 h 4267200"/>
              <a:gd name="connsiteX229" fmla="*/ 8222774 w 12192000"/>
              <a:gd name="connsiteY229" fmla="*/ 2749954 h 4267200"/>
              <a:gd name="connsiteX230" fmla="*/ 8297623 w 12192000"/>
              <a:gd name="connsiteY230" fmla="*/ 2731935 h 4267200"/>
              <a:gd name="connsiteX231" fmla="*/ 9090618 w 12192000"/>
              <a:gd name="connsiteY231" fmla="*/ 3716225 h 4267200"/>
              <a:gd name="connsiteX232" fmla="*/ 9762441 w 12192000"/>
              <a:gd name="connsiteY232" fmla="*/ 4093587 h 4267200"/>
              <a:gd name="connsiteX233" fmla="*/ 9717826 w 12192000"/>
              <a:gd name="connsiteY233" fmla="*/ 3916719 h 4267200"/>
              <a:gd name="connsiteX234" fmla="*/ 9713123 w 12192000"/>
              <a:gd name="connsiteY234" fmla="*/ 3916663 h 4267200"/>
              <a:gd name="connsiteX235" fmla="*/ 9175594 w 12192000"/>
              <a:gd name="connsiteY235" fmla="*/ 3326950 h 4267200"/>
              <a:gd name="connsiteX236" fmla="*/ 9253941 w 12192000"/>
              <a:gd name="connsiteY236" fmla="*/ 3287566 h 4267200"/>
              <a:gd name="connsiteX237" fmla="*/ 9625671 w 12192000"/>
              <a:gd name="connsiteY237" fmla="*/ 3639960 h 4267200"/>
              <a:gd name="connsiteX238" fmla="*/ 9656881 w 12192000"/>
              <a:gd name="connsiteY238" fmla="*/ 3333361 h 4267200"/>
              <a:gd name="connsiteX239" fmla="*/ 9782066 w 12192000"/>
              <a:gd name="connsiteY239" fmla="*/ 2680771 h 4267200"/>
              <a:gd name="connsiteX240" fmla="*/ 9854151 w 12192000"/>
              <a:gd name="connsiteY240" fmla="*/ 2642862 h 4267200"/>
              <a:gd name="connsiteX241" fmla="*/ 11114299 w 12192000"/>
              <a:gd name="connsiteY241" fmla="*/ 2390555 h 4267200"/>
              <a:gd name="connsiteX242" fmla="*/ 11113373 w 12192000"/>
              <a:gd name="connsiteY242" fmla="*/ 2392739 h 4267200"/>
              <a:gd name="connsiteX243" fmla="*/ 11117197 w 12192000"/>
              <a:gd name="connsiteY243" fmla="*/ 2394358 h 4267200"/>
              <a:gd name="connsiteX244" fmla="*/ 11114299 w 12192000"/>
              <a:gd name="connsiteY244" fmla="*/ 2390555 h 4267200"/>
              <a:gd name="connsiteX245" fmla="*/ 10506276 w 12192000"/>
              <a:gd name="connsiteY245" fmla="*/ 2118977 h 4267200"/>
              <a:gd name="connsiteX246" fmla="*/ 10431542 w 12192000"/>
              <a:gd name="connsiteY246" fmla="*/ 2525128 h 4267200"/>
              <a:gd name="connsiteX247" fmla="*/ 10391375 w 12192000"/>
              <a:gd name="connsiteY247" fmla="*/ 2667145 h 4267200"/>
              <a:gd name="connsiteX248" fmla="*/ 10355047 w 12192000"/>
              <a:gd name="connsiteY248" fmla="*/ 2832031 h 4267200"/>
              <a:gd name="connsiteX249" fmla="*/ 10336080 w 12192000"/>
              <a:gd name="connsiteY249" fmla="*/ 2927011 h 4267200"/>
              <a:gd name="connsiteX250" fmla="*/ 10389394 w 12192000"/>
              <a:gd name="connsiteY250" fmla="*/ 2782834 h 4267200"/>
              <a:gd name="connsiteX251" fmla="*/ 10506276 w 12192000"/>
              <a:gd name="connsiteY251" fmla="*/ 2118977 h 4267200"/>
              <a:gd name="connsiteX252" fmla="*/ 11538179 w 12192000"/>
              <a:gd name="connsiteY252" fmla="*/ 2090376 h 4267200"/>
              <a:gd name="connsiteX253" fmla="*/ 11577479 w 12192000"/>
              <a:gd name="connsiteY253" fmla="*/ 2228695 h 4267200"/>
              <a:gd name="connsiteX254" fmla="*/ 11586754 w 12192000"/>
              <a:gd name="connsiteY254" fmla="*/ 2266098 h 4267200"/>
              <a:gd name="connsiteX255" fmla="*/ 11609011 w 12192000"/>
              <a:gd name="connsiteY255" fmla="*/ 2353427 h 4267200"/>
              <a:gd name="connsiteX256" fmla="*/ 11761579 w 12192000"/>
              <a:gd name="connsiteY256" fmla="*/ 2703223 h 4267200"/>
              <a:gd name="connsiteX257" fmla="*/ 11877711 w 12192000"/>
              <a:gd name="connsiteY257" fmla="*/ 2947465 h 4267200"/>
              <a:gd name="connsiteX258" fmla="*/ 11538179 w 12192000"/>
              <a:gd name="connsiteY258" fmla="*/ 2090376 h 4267200"/>
              <a:gd name="connsiteX259" fmla="*/ 6604735 w 12192000"/>
              <a:gd name="connsiteY259" fmla="*/ 2041381 h 4267200"/>
              <a:gd name="connsiteX260" fmla="*/ 7204487 w 12192000"/>
              <a:gd name="connsiteY260" fmla="*/ 2742112 h 4267200"/>
              <a:gd name="connsiteX261" fmla="*/ 7131592 w 12192000"/>
              <a:gd name="connsiteY261" fmla="*/ 2672096 h 4267200"/>
              <a:gd name="connsiteX262" fmla="*/ 6996344 w 12192000"/>
              <a:gd name="connsiteY262" fmla="*/ 2518310 h 4267200"/>
              <a:gd name="connsiteX263" fmla="*/ 6735495 w 12192000"/>
              <a:gd name="connsiteY263" fmla="*/ 2196890 h 4267200"/>
              <a:gd name="connsiteX264" fmla="*/ 6721901 w 12192000"/>
              <a:gd name="connsiteY264" fmla="*/ 2179274 h 4267200"/>
              <a:gd name="connsiteX265" fmla="*/ 6604735 w 12192000"/>
              <a:gd name="connsiteY265" fmla="*/ 2041381 h 4267200"/>
              <a:gd name="connsiteX266" fmla="*/ 11488421 w 12192000"/>
              <a:gd name="connsiteY266" fmla="*/ 2034549 h 4267200"/>
              <a:gd name="connsiteX267" fmla="*/ 11840356 w 12192000"/>
              <a:gd name="connsiteY267" fmla="*/ 2932293 h 4267200"/>
              <a:gd name="connsiteX268" fmla="*/ 11736331 w 12192000"/>
              <a:gd name="connsiteY268" fmla="*/ 2715710 h 4267200"/>
              <a:gd name="connsiteX269" fmla="*/ 11581560 w 12192000"/>
              <a:gd name="connsiteY269" fmla="*/ 2360474 h 4267200"/>
              <a:gd name="connsiteX270" fmla="*/ 11558442 w 12192000"/>
              <a:gd name="connsiteY270" fmla="*/ 2272139 h 4267200"/>
              <a:gd name="connsiteX271" fmla="*/ 11549169 w 12192000"/>
              <a:gd name="connsiteY271" fmla="*/ 2234734 h 4267200"/>
              <a:gd name="connsiteX272" fmla="*/ 11488421 w 12192000"/>
              <a:gd name="connsiteY272" fmla="*/ 2034549 h 4267200"/>
              <a:gd name="connsiteX273" fmla="*/ 10468916 w 12192000"/>
              <a:gd name="connsiteY273" fmla="*/ 2032338 h 4267200"/>
              <a:gd name="connsiteX274" fmla="*/ 10421480 w 12192000"/>
              <a:gd name="connsiteY274" fmla="*/ 2185446 h 4267200"/>
              <a:gd name="connsiteX275" fmla="*/ 10351264 w 12192000"/>
              <a:gd name="connsiteY275" fmla="*/ 2591574 h 4267200"/>
              <a:gd name="connsiteX276" fmla="*/ 10294485 w 12192000"/>
              <a:gd name="connsiteY276" fmla="*/ 2991809 h 4267200"/>
              <a:gd name="connsiteX277" fmla="*/ 10327850 w 12192000"/>
              <a:gd name="connsiteY277" fmla="*/ 2826310 h 4267200"/>
              <a:gd name="connsiteX278" fmla="*/ 10364099 w 12192000"/>
              <a:gd name="connsiteY278" fmla="*/ 2660098 h 4267200"/>
              <a:gd name="connsiteX279" fmla="*/ 10404725 w 12192000"/>
              <a:gd name="connsiteY279" fmla="*/ 2516991 h 4267200"/>
              <a:gd name="connsiteX280" fmla="*/ 10478071 w 12192000"/>
              <a:gd name="connsiteY280" fmla="*/ 2114122 h 4267200"/>
              <a:gd name="connsiteX281" fmla="*/ 10468916 w 12192000"/>
              <a:gd name="connsiteY281" fmla="*/ 2032338 h 4267200"/>
              <a:gd name="connsiteX282" fmla="*/ 10573132 w 12192000"/>
              <a:gd name="connsiteY282" fmla="*/ 1991479 h 4267200"/>
              <a:gd name="connsiteX283" fmla="*/ 11066880 w 12192000"/>
              <a:gd name="connsiteY283" fmla="*/ 2371770 h 4267200"/>
              <a:gd name="connsiteX284" fmla="*/ 10573132 w 12192000"/>
              <a:gd name="connsiteY284" fmla="*/ 1991479 h 4267200"/>
              <a:gd name="connsiteX285" fmla="*/ 6591670 w 12192000"/>
              <a:gd name="connsiteY285" fmla="*/ 1988277 h 4267200"/>
              <a:gd name="connsiteX286" fmla="*/ 6747349 w 12192000"/>
              <a:gd name="connsiteY286" fmla="*/ 2160069 h 4267200"/>
              <a:gd name="connsiteX287" fmla="*/ 6760943 w 12192000"/>
              <a:gd name="connsiteY287" fmla="*/ 2177686 h 4267200"/>
              <a:gd name="connsiteX288" fmla="*/ 7021065 w 12192000"/>
              <a:gd name="connsiteY288" fmla="*/ 2498102 h 4267200"/>
              <a:gd name="connsiteX289" fmla="*/ 7155223 w 12192000"/>
              <a:gd name="connsiteY289" fmla="*/ 2650386 h 4267200"/>
              <a:gd name="connsiteX290" fmla="*/ 7203167 w 12192000"/>
              <a:gd name="connsiteY290" fmla="*/ 2697288 h 4267200"/>
              <a:gd name="connsiteX291" fmla="*/ 6937703 w 12192000"/>
              <a:gd name="connsiteY291" fmla="*/ 2321981 h 4267200"/>
              <a:gd name="connsiteX292" fmla="*/ 6591670 w 12192000"/>
              <a:gd name="connsiteY292" fmla="*/ 1988277 h 4267200"/>
              <a:gd name="connsiteX293" fmla="*/ 5798671 w 12192000"/>
              <a:gd name="connsiteY293" fmla="*/ 1981601 h 4267200"/>
              <a:gd name="connsiteX294" fmla="*/ 5754709 w 12192000"/>
              <a:gd name="connsiteY294" fmla="*/ 2071454 h 4267200"/>
              <a:gd name="connsiteX295" fmla="*/ 5763044 w 12192000"/>
              <a:gd name="connsiteY295" fmla="*/ 2842206 h 4267200"/>
              <a:gd name="connsiteX296" fmla="*/ 5764974 w 12192000"/>
              <a:gd name="connsiteY296" fmla="*/ 2799609 h 4267200"/>
              <a:gd name="connsiteX297" fmla="*/ 5767665 w 12192000"/>
              <a:gd name="connsiteY297" fmla="*/ 2666409 h 4267200"/>
              <a:gd name="connsiteX298" fmla="*/ 5763055 w 12192000"/>
              <a:gd name="connsiteY298" fmla="*/ 2579705 h 4267200"/>
              <a:gd name="connsiteX299" fmla="*/ 5758079 w 12192000"/>
              <a:gd name="connsiteY299" fmla="*/ 2492508 h 4267200"/>
              <a:gd name="connsiteX300" fmla="*/ 5779325 w 12192000"/>
              <a:gd name="connsiteY300" fmla="*/ 2197069 h 4267200"/>
              <a:gd name="connsiteX301" fmla="*/ 5798671 w 12192000"/>
              <a:gd name="connsiteY301" fmla="*/ 1981601 h 4267200"/>
              <a:gd name="connsiteX302" fmla="*/ 5829202 w 12192000"/>
              <a:gd name="connsiteY302" fmla="*/ 1971679 h 4267200"/>
              <a:gd name="connsiteX303" fmla="*/ 5809558 w 12192000"/>
              <a:gd name="connsiteY303" fmla="*/ 2198043 h 4267200"/>
              <a:gd name="connsiteX304" fmla="*/ 5788653 w 12192000"/>
              <a:gd name="connsiteY304" fmla="*/ 2489430 h 4267200"/>
              <a:gd name="connsiteX305" fmla="*/ 5793439 w 12192000"/>
              <a:gd name="connsiteY305" fmla="*/ 2575235 h 4267200"/>
              <a:gd name="connsiteX306" fmla="*/ 5796837 w 12192000"/>
              <a:gd name="connsiteY306" fmla="*/ 2637633 h 4267200"/>
              <a:gd name="connsiteX307" fmla="*/ 5818614 w 12192000"/>
              <a:gd name="connsiteY307" fmla="*/ 2473055 h 4267200"/>
              <a:gd name="connsiteX308" fmla="*/ 5829202 w 12192000"/>
              <a:gd name="connsiteY308" fmla="*/ 1971679 h 4267200"/>
              <a:gd name="connsiteX309" fmla="*/ 10578769 w 12192000"/>
              <a:gd name="connsiteY309" fmla="*/ 1962963 h 4267200"/>
              <a:gd name="connsiteX310" fmla="*/ 11073823 w 12192000"/>
              <a:gd name="connsiteY310" fmla="*/ 2338658 h 4267200"/>
              <a:gd name="connsiteX311" fmla="*/ 10578769 w 12192000"/>
              <a:gd name="connsiteY311" fmla="*/ 1962963 h 4267200"/>
              <a:gd name="connsiteX312" fmla="*/ 5911389 w 12192000"/>
              <a:gd name="connsiteY312" fmla="*/ 1898371 h 4267200"/>
              <a:gd name="connsiteX313" fmla="*/ 6237627 w 12192000"/>
              <a:gd name="connsiteY313" fmla="*/ 2231921 h 4267200"/>
              <a:gd name="connsiteX314" fmla="*/ 5911389 w 12192000"/>
              <a:gd name="connsiteY314" fmla="*/ 1898371 h 4267200"/>
              <a:gd name="connsiteX315" fmla="*/ 6944437 w 12192000"/>
              <a:gd name="connsiteY315" fmla="*/ 1575402 h 4267200"/>
              <a:gd name="connsiteX316" fmla="*/ 6304730 w 12192000"/>
              <a:gd name="connsiteY316" fmla="*/ 1766654 h 4267200"/>
              <a:gd name="connsiteX317" fmla="*/ 6944437 w 12192000"/>
              <a:gd name="connsiteY317" fmla="*/ 1575402 h 4267200"/>
              <a:gd name="connsiteX318" fmla="*/ 7019523 w 12192000"/>
              <a:gd name="connsiteY318" fmla="*/ 1519450 h 4267200"/>
              <a:gd name="connsiteX319" fmla="*/ 6298091 w 12192000"/>
              <a:gd name="connsiteY319" fmla="*/ 1737122 h 4267200"/>
              <a:gd name="connsiteX320" fmla="*/ 7019523 w 12192000"/>
              <a:gd name="connsiteY320" fmla="*/ 1519450 h 4267200"/>
              <a:gd name="connsiteX321" fmla="*/ 2399523 w 12192000"/>
              <a:gd name="connsiteY321" fmla="*/ 1428234 h 4267200"/>
              <a:gd name="connsiteX322" fmla="*/ 2224982 w 12192000"/>
              <a:gd name="connsiteY322" fmla="*/ 1826201 h 4267200"/>
              <a:gd name="connsiteX323" fmla="*/ 2096099 w 12192000"/>
              <a:gd name="connsiteY323" fmla="*/ 2345900 h 4267200"/>
              <a:gd name="connsiteX324" fmla="*/ 2283317 w 12192000"/>
              <a:gd name="connsiteY324" fmla="*/ 1796925 h 4267200"/>
              <a:gd name="connsiteX325" fmla="*/ 2448558 w 12192000"/>
              <a:gd name="connsiteY325" fmla="*/ 1373435 h 4267200"/>
              <a:gd name="connsiteX326" fmla="*/ 2312521 w 12192000"/>
              <a:gd name="connsiteY326" fmla="*/ 1806140 h 4267200"/>
              <a:gd name="connsiteX327" fmla="*/ 2127533 w 12192000"/>
              <a:gd name="connsiteY327" fmla="*/ 2348380 h 4267200"/>
              <a:gd name="connsiteX328" fmla="*/ 2358080 w 12192000"/>
              <a:gd name="connsiteY328" fmla="*/ 1866134 h 4267200"/>
              <a:gd name="connsiteX329" fmla="*/ 2407436 w 12192000"/>
              <a:gd name="connsiteY329" fmla="*/ 1651070 h 4267200"/>
              <a:gd name="connsiteX330" fmla="*/ 2448558 w 12192000"/>
              <a:gd name="connsiteY330" fmla="*/ 1373435 h 4267200"/>
              <a:gd name="connsiteX331" fmla="*/ 278707 w 12192000"/>
              <a:gd name="connsiteY331" fmla="*/ 1352270 h 4267200"/>
              <a:gd name="connsiteX332" fmla="*/ 321570 w 12192000"/>
              <a:gd name="connsiteY332" fmla="*/ 1861610 h 4267200"/>
              <a:gd name="connsiteX333" fmla="*/ 294281 w 12192000"/>
              <a:gd name="connsiteY333" fmla="*/ 1440658 h 4267200"/>
              <a:gd name="connsiteX334" fmla="*/ 1423821 w 12192000"/>
              <a:gd name="connsiteY334" fmla="*/ 1351958 h 4267200"/>
              <a:gd name="connsiteX335" fmla="*/ 1638521 w 12192000"/>
              <a:gd name="connsiteY335" fmla="*/ 1908470 h 4267200"/>
              <a:gd name="connsiteX336" fmla="*/ 1754199 w 12192000"/>
              <a:gd name="connsiteY336" fmla="*/ 2149284 h 4267200"/>
              <a:gd name="connsiteX337" fmla="*/ 1908359 w 12192000"/>
              <a:gd name="connsiteY337" fmla="*/ 2364988 h 4267200"/>
              <a:gd name="connsiteX338" fmla="*/ 1647661 w 12192000"/>
              <a:gd name="connsiteY338" fmla="*/ 1825945 h 4267200"/>
              <a:gd name="connsiteX339" fmla="*/ 1423821 w 12192000"/>
              <a:gd name="connsiteY339" fmla="*/ 1351958 h 4267200"/>
              <a:gd name="connsiteX340" fmla="*/ 9518298 w 12192000"/>
              <a:gd name="connsiteY340" fmla="*/ 1338235 h 4267200"/>
              <a:gd name="connsiteX341" fmla="*/ 9838009 w 12192000"/>
              <a:gd name="connsiteY341" fmla="*/ 2272553 h 4267200"/>
              <a:gd name="connsiteX342" fmla="*/ 9805906 w 12192000"/>
              <a:gd name="connsiteY342" fmla="*/ 2159819 h 4267200"/>
              <a:gd name="connsiteX343" fmla="*/ 9801623 w 12192000"/>
              <a:gd name="connsiteY343" fmla="*/ 2142555 h 4267200"/>
              <a:gd name="connsiteX344" fmla="*/ 9628671 w 12192000"/>
              <a:gd name="connsiteY344" fmla="*/ 1617375 h 4267200"/>
              <a:gd name="connsiteX345" fmla="*/ 9598299 w 12192000"/>
              <a:gd name="connsiteY345" fmla="*/ 1544643 h 4267200"/>
              <a:gd name="connsiteX346" fmla="*/ 9518298 w 12192000"/>
              <a:gd name="connsiteY346" fmla="*/ 1338235 h 4267200"/>
              <a:gd name="connsiteX347" fmla="*/ 1431890 w 12192000"/>
              <a:gd name="connsiteY347" fmla="*/ 1306475 h 4267200"/>
              <a:gd name="connsiteX348" fmla="*/ 1507597 w 12192000"/>
              <a:gd name="connsiteY348" fmla="*/ 1446132 h 4267200"/>
              <a:gd name="connsiteX349" fmla="*/ 1674586 w 12192000"/>
              <a:gd name="connsiteY349" fmla="*/ 1813832 h 4267200"/>
              <a:gd name="connsiteX350" fmla="*/ 1815950 w 12192000"/>
              <a:gd name="connsiteY350" fmla="*/ 2128564 h 4267200"/>
              <a:gd name="connsiteX351" fmla="*/ 1984242 w 12192000"/>
              <a:gd name="connsiteY351" fmla="*/ 2430829 h 4267200"/>
              <a:gd name="connsiteX352" fmla="*/ 2014023 w 12192000"/>
              <a:gd name="connsiteY352" fmla="*/ 2450995 h 4267200"/>
              <a:gd name="connsiteX353" fmla="*/ 1747337 w 12192000"/>
              <a:gd name="connsiteY353" fmla="*/ 1855264 h 4267200"/>
              <a:gd name="connsiteX354" fmla="*/ 1533749 w 12192000"/>
              <a:gd name="connsiteY354" fmla="*/ 1478656 h 4267200"/>
              <a:gd name="connsiteX355" fmla="*/ 1431890 w 12192000"/>
              <a:gd name="connsiteY355" fmla="*/ 1306475 h 4267200"/>
              <a:gd name="connsiteX356" fmla="*/ 5052692 w 12192000"/>
              <a:gd name="connsiteY356" fmla="*/ 1292994 h 4267200"/>
              <a:gd name="connsiteX357" fmla="*/ 5200661 w 12192000"/>
              <a:gd name="connsiteY357" fmla="*/ 1635186 h 4267200"/>
              <a:gd name="connsiteX358" fmla="*/ 5297138 w 12192000"/>
              <a:gd name="connsiteY358" fmla="*/ 1906351 h 4267200"/>
              <a:gd name="connsiteX359" fmla="*/ 5052692 w 12192000"/>
              <a:gd name="connsiteY359" fmla="*/ 1292994 h 4267200"/>
              <a:gd name="connsiteX360" fmla="*/ 9528078 w 12192000"/>
              <a:gd name="connsiteY360" fmla="*/ 1278636 h 4267200"/>
              <a:gd name="connsiteX361" fmla="*/ 9623946 w 12192000"/>
              <a:gd name="connsiteY361" fmla="*/ 1534260 h 4267200"/>
              <a:gd name="connsiteX362" fmla="*/ 9654858 w 12192000"/>
              <a:gd name="connsiteY362" fmla="*/ 1607218 h 4267200"/>
              <a:gd name="connsiteX363" fmla="*/ 9826304 w 12192000"/>
              <a:gd name="connsiteY363" fmla="*/ 2125320 h 4267200"/>
              <a:gd name="connsiteX364" fmla="*/ 9701198 w 12192000"/>
              <a:gd name="connsiteY364" fmla="*/ 1646797 h 4267200"/>
              <a:gd name="connsiteX365" fmla="*/ 9528078 w 12192000"/>
              <a:gd name="connsiteY365" fmla="*/ 1278636 h 4267200"/>
              <a:gd name="connsiteX366" fmla="*/ 5009948 w 12192000"/>
              <a:gd name="connsiteY366" fmla="*/ 1273619 h 4267200"/>
              <a:gd name="connsiteX367" fmla="*/ 5121777 w 12192000"/>
              <a:gd name="connsiteY367" fmla="*/ 1654213 h 4267200"/>
              <a:gd name="connsiteX368" fmla="*/ 5293545 w 12192000"/>
              <a:gd name="connsiteY368" fmla="*/ 2072247 h 4267200"/>
              <a:gd name="connsiteX369" fmla="*/ 5294042 w 12192000"/>
              <a:gd name="connsiteY369" fmla="*/ 2065019 h 4267200"/>
              <a:gd name="connsiteX370" fmla="*/ 5171936 w 12192000"/>
              <a:gd name="connsiteY370" fmla="*/ 1647613 h 4267200"/>
              <a:gd name="connsiteX371" fmla="*/ 5009948 w 12192000"/>
              <a:gd name="connsiteY371" fmla="*/ 1273619 h 4267200"/>
              <a:gd name="connsiteX372" fmla="*/ 655236 w 12192000"/>
              <a:gd name="connsiteY372" fmla="*/ 1268632 h 4267200"/>
              <a:gd name="connsiteX373" fmla="*/ 839521 w 12192000"/>
              <a:gd name="connsiteY373" fmla="*/ 1685315 h 4267200"/>
              <a:gd name="connsiteX374" fmla="*/ 1109416 w 12192000"/>
              <a:gd name="connsiteY374" fmla="*/ 2061663 h 4267200"/>
              <a:gd name="connsiteX375" fmla="*/ 1298300 w 12192000"/>
              <a:gd name="connsiteY375" fmla="*/ 2247742 h 4267200"/>
              <a:gd name="connsiteX376" fmla="*/ 1125871 w 12192000"/>
              <a:gd name="connsiteY376" fmla="*/ 1989513 h 4267200"/>
              <a:gd name="connsiteX377" fmla="*/ 981574 w 12192000"/>
              <a:gd name="connsiteY377" fmla="*/ 1783157 h 4267200"/>
              <a:gd name="connsiteX378" fmla="*/ 922198 w 12192000"/>
              <a:gd name="connsiteY378" fmla="*/ 1677437 h 4267200"/>
              <a:gd name="connsiteX379" fmla="*/ 869293 w 12192000"/>
              <a:gd name="connsiteY379" fmla="*/ 1583214 h 4267200"/>
              <a:gd name="connsiteX380" fmla="*/ 751431 w 12192000"/>
              <a:gd name="connsiteY380" fmla="*/ 1405731 h 4267200"/>
              <a:gd name="connsiteX381" fmla="*/ 6516292 w 12192000"/>
              <a:gd name="connsiteY381" fmla="*/ 1263064 h 4267200"/>
              <a:gd name="connsiteX382" fmla="*/ 5736320 w 12192000"/>
              <a:gd name="connsiteY382" fmla="*/ 1501803 h 4267200"/>
              <a:gd name="connsiteX383" fmla="*/ 6516292 w 12192000"/>
              <a:gd name="connsiteY383" fmla="*/ 1263064 h 4267200"/>
              <a:gd name="connsiteX384" fmla="*/ 291466 w 12192000"/>
              <a:gd name="connsiteY384" fmla="*/ 1250369 h 4267200"/>
              <a:gd name="connsiteX385" fmla="*/ 323180 w 12192000"/>
              <a:gd name="connsiteY385" fmla="*/ 1435283 h 4267200"/>
              <a:gd name="connsiteX386" fmla="*/ 349381 w 12192000"/>
              <a:gd name="connsiteY386" fmla="*/ 1875041 h 4267200"/>
              <a:gd name="connsiteX387" fmla="*/ 374363 w 12192000"/>
              <a:gd name="connsiteY387" fmla="*/ 1506494 h 4267200"/>
              <a:gd name="connsiteX388" fmla="*/ 302168 w 12192000"/>
              <a:gd name="connsiteY388" fmla="*/ 1274495 h 4267200"/>
              <a:gd name="connsiteX389" fmla="*/ 291466 w 12192000"/>
              <a:gd name="connsiteY389" fmla="*/ 1250369 h 4267200"/>
              <a:gd name="connsiteX390" fmla="*/ 678222 w 12192000"/>
              <a:gd name="connsiteY390" fmla="*/ 1248670 h 4267200"/>
              <a:gd name="connsiteX391" fmla="*/ 775536 w 12192000"/>
              <a:gd name="connsiteY391" fmla="*/ 1388015 h 4267200"/>
              <a:gd name="connsiteX392" fmla="*/ 894529 w 12192000"/>
              <a:gd name="connsiteY392" fmla="*/ 1567739 h 4267200"/>
              <a:gd name="connsiteX393" fmla="*/ 948000 w 12192000"/>
              <a:gd name="connsiteY393" fmla="*/ 1663088 h 4267200"/>
              <a:gd name="connsiteX394" fmla="*/ 1006812 w 12192000"/>
              <a:gd name="connsiteY394" fmla="*/ 1767683 h 4267200"/>
              <a:gd name="connsiteX395" fmla="*/ 1149133 w 12192000"/>
              <a:gd name="connsiteY395" fmla="*/ 1971513 h 4267200"/>
              <a:gd name="connsiteX396" fmla="*/ 1333952 w 12192000"/>
              <a:gd name="connsiteY396" fmla="*/ 2251620 h 4267200"/>
              <a:gd name="connsiteX397" fmla="*/ 1337329 w 12192000"/>
              <a:gd name="connsiteY397" fmla="*/ 2258350 h 4267200"/>
              <a:gd name="connsiteX398" fmla="*/ 1014726 w 12192000"/>
              <a:gd name="connsiteY398" fmla="*/ 1615556 h 4267200"/>
              <a:gd name="connsiteX399" fmla="*/ 678222 w 12192000"/>
              <a:gd name="connsiteY399" fmla="*/ 1248670 h 4267200"/>
              <a:gd name="connsiteX400" fmla="*/ 9441752 w 12192000"/>
              <a:gd name="connsiteY400" fmla="*/ 1245311 h 4267200"/>
              <a:gd name="connsiteX401" fmla="*/ 9278979 w 12192000"/>
              <a:gd name="connsiteY401" fmla="*/ 1406236 h 4267200"/>
              <a:gd name="connsiteX402" fmla="*/ 9235540 w 12192000"/>
              <a:gd name="connsiteY402" fmla="*/ 1546869 h 4267200"/>
              <a:gd name="connsiteX403" fmla="*/ 9264074 w 12192000"/>
              <a:gd name="connsiteY403" fmla="*/ 1557016 h 4267200"/>
              <a:gd name="connsiteX404" fmla="*/ 9441752 w 12192000"/>
              <a:gd name="connsiteY404" fmla="*/ 1245311 h 4267200"/>
              <a:gd name="connsiteX405" fmla="*/ 6691602 w 12192000"/>
              <a:gd name="connsiteY405" fmla="*/ 1140573 h 4267200"/>
              <a:gd name="connsiteX406" fmla="*/ 6571100 w 12192000"/>
              <a:gd name="connsiteY406" fmla="*/ 1183662 h 4267200"/>
              <a:gd name="connsiteX407" fmla="*/ 6241687 w 12192000"/>
              <a:gd name="connsiteY407" fmla="*/ 1257600 h 4267200"/>
              <a:gd name="connsiteX408" fmla="*/ 5693009 w 12192000"/>
              <a:gd name="connsiteY408" fmla="*/ 1478256 h 4267200"/>
              <a:gd name="connsiteX409" fmla="*/ 6548420 w 12192000"/>
              <a:gd name="connsiteY409" fmla="*/ 1214599 h 4267200"/>
              <a:gd name="connsiteX410" fmla="*/ 6605473 w 12192000"/>
              <a:gd name="connsiteY410" fmla="*/ 1184686 h 4267200"/>
              <a:gd name="connsiteX411" fmla="*/ 6691602 w 12192000"/>
              <a:gd name="connsiteY411" fmla="*/ 1140573 h 4267200"/>
              <a:gd name="connsiteX412" fmla="*/ 4002475 w 12192000"/>
              <a:gd name="connsiteY412" fmla="*/ 1037802 h 4267200"/>
              <a:gd name="connsiteX413" fmla="*/ 4000324 w 12192000"/>
              <a:gd name="connsiteY413" fmla="*/ 1039362 h 4267200"/>
              <a:gd name="connsiteX414" fmla="*/ 4002862 w 12192000"/>
              <a:gd name="connsiteY414" fmla="*/ 1042866 h 4267200"/>
              <a:gd name="connsiteX415" fmla="*/ 4002475 w 12192000"/>
              <a:gd name="connsiteY415" fmla="*/ 1037802 h 4267200"/>
              <a:gd name="connsiteX416" fmla="*/ 506322 w 12192000"/>
              <a:gd name="connsiteY416" fmla="*/ 1020997 h 4267200"/>
              <a:gd name="connsiteX417" fmla="*/ 533068 w 12192000"/>
              <a:gd name="connsiteY417" fmla="*/ 1029409 h 4267200"/>
              <a:gd name="connsiteX418" fmla="*/ 1232525 w 12192000"/>
              <a:gd name="connsiteY418" fmla="*/ 1804675 h 4267200"/>
              <a:gd name="connsiteX419" fmla="*/ 1388858 w 12192000"/>
              <a:gd name="connsiteY419" fmla="*/ 2368011 h 4267200"/>
              <a:gd name="connsiteX420" fmla="*/ 1384098 w 12192000"/>
              <a:gd name="connsiteY420" fmla="*/ 2378125 h 4267200"/>
              <a:gd name="connsiteX421" fmla="*/ 1425393 w 12192000"/>
              <a:gd name="connsiteY421" fmla="*/ 2589124 h 4267200"/>
              <a:gd name="connsiteX422" fmla="*/ 1424001 w 12192000"/>
              <a:gd name="connsiteY422" fmla="*/ 2597541 h 4267200"/>
              <a:gd name="connsiteX423" fmla="*/ 2152729 w 12192000"/>
              <a:gd name="connsiteY423" fmla="*/ 2864487 h 4267200"/>
              <a:gd name="connsiteX424" fmla="*/ 2020609 w 12192000"/>
              <a:gd name="connsiteY424" fmla="*/ 2539671 h 4267200"/>
              <a:gd name="connsiteX425" fmla="*/ 2018920 w 12192000"/>
              <a:gd name="connsiteY425" fmla="*/ 2536309 h 4267200"/>
              <a:gd name="connsiteX426" fmla="*/ 1342441 w 12192000"/>
              <a:gd name="connsiteY426" fmla="*/ 1173017 h 4267200"/>
              <a:gd name="connsiteX427" fmla="*/ 1367925 w 12192000"/>
              <a:gd name="connsiteY427" fmla="*/ 1135648 h 4267200"/>
              <a:gd name="connsiteX428" fmla="*/ 1771401 w 12192000"/>
              <a:gd name="connsiteY428" fmla="*/ 1806673 h 4267200"/>
              <a:gd name="connsiteX429" fmla="*/ 1972385 w 12192000"/>
              <a:gd name="connsiteY429" fmla="*/ 2198735 h 4267200"/>
              <a:gd name="connsiteX430" fmla="*/ 2040892 w 12192000"/>
              <a:gd name="connsiteY430" fmla="*/ 2405205 h 4267200"/>
              <a:gd name="connsiteX431" fmla="*/ 2131689 w 12192000"/>
              <a:gd name="connsiteY431" fmla="*/ 1936926 h 4267200"/>
              <a:gd name="connsiteX432" fmla="*/ 2454820 w 12192000"/>
              <a:gd name="connsiteY432" fmla="*/ 1248808 h 4267200"/>
              <a:gd name="connsiteX433" fmla="*/ 2492512 w 12192000"/>
              <a:gd name="connsiteY433" fmla="*/ 1302920 h 4267200"/>
              <a:gd name="connsiteX434" fmla="*/ 2081216 w 12192000"/>
              <a:gd name="connsiteY434" fmla="*/ 2527513 h 4267200"/>
              <a:gd name="connsiteX435" fmla="*/ 2081211 w 12192000"/>
              <a:gd name="connsiteY435" fmla="*/ 2528916 h 4267200"/>
              <a:gd name="connsiteX436" fmla="*/ 2199067 w 12192000"/>
              <a:gd name="connsiteY436" fmla="*/ 2884061 h 4267200"/>
              <a:gd name="connsiteX437" fmla="*/ 3192586 w 12192000"/>
              <a:gd name="connsiteY437" fmla="*/ 3411496 h 4267200"/>
              <a:gd name="connsiteX438" fmla="*/ 3182620 w 12192000"/>
              <a:gd name="connsiteY438" fmla="*/ 3483279 h 4267200"/>
              <a:gd name="connsiteX439" fmla="*/ 2435119 w 12192000"/>
              <a:gd name="connsiteY439" fmla="*/ 3080173 h 4267200"/>
              <a:gd name="connsiteX440" fmla="*/ 2410152 w 12192000"/>
              <a:gd name="connsiteY440" fmla="*/ 3063751 h 4267200"/>
              <a:gd name="connsiteX441" fmla="*/ 2408099 w 12192000"/>
              <a:gd name="connsiteY441" fmla="*/ 3064403 h 4267200"/>
              <a:gd name="connsiteX442" fmla="*/ 2407218 w 12192000"/>
              <a:gd name="connsiteY442" fmla="*/ 3070324 h 4267200"/>
              <a:gd name="connsiteX443" fmla="*/ 2380138 w 12192000"/>
              <a:gd name="connsiteY443" fmla="*/ 3099341 h 4267200"/>
              <a:gd name="connsiteX444" fmla="*/ 1765923 w 12192000"/>
              <a:gd name="connsiteY444" fmla="*/ 3581043 h 4267200"/>
              <a:gd name="connsiteX445" fmla="*/ 1702258 w 12192000"/>
              <a:gd name="connsiteY445" fmla="*/ 3612286 h 4267200"/>
              <a:gd name="connsiteX446" fmla="*/ 1538370 w 12192000"/>
              <a:gd name="connsiteY446" fmla="*/ 3811804 h 4267200"/>
              <a:gd name="connsiteX447" fmla="*/ 1325720 w 12192000"/>
              <a:gd name="connsiteY447" fmla="*/ 4125411 h 4267200"/>
              <a:gd name="connsiteX448" fmla="*/ 1206279 w 12192000"/>
              <a:gd name="connsiteY448" fmla="*/ 4267200 h 4267200"/>
              <a:gd name="connsiteX449" fmla="*/ 1115040 w 12192000"/>
              <a:gd name="connsiteY449" fmla="*/ 4267200 h 4267200"/>
              <a:gd name="connsiteX450" fmla="*/ 1258195 w 12192000"/>
              <a:gd name="connsiteY450" fmla="*/ 4099624 h 4267200"/>
              <a:gd name="connsiteX451" fmla="*/ 1423113 w 12192000"/>
              <a:gd name="connsiteY451" fmla="*/ 3874565 h 4267200"/>
              <a:gd name="connsiteX452" fmla="*/ 1260565 w 12192000"/>
              <a:gd name="connsiteY452" fmla="*/ 4031982 h 4267200"/>
              <a:gd name="connsiteX453" fmla="*/ 1073327 w 12192000"/>
              <a:gd name="connsiteY453" fmla="*/ 4218727 h 4267200"/>
              <a:gd name="connsiteX454" fmla="*/ 1032294 w 12192000"/>
              <a:gd name="connsiteY454" fmla="*/ 4267200 h 4267200"/>
              <a:gd name="connsiteX455" fmla="*/ 993830 w 12192000"/>
              <a:gd name="connsiteY455" fmla="*/ 4267200 h 4267200"/>
              <a:gd name="connsiteX456" fmla="*/ 1051860 w 12192000"/>
              <a:gd name="connsiteY456" fmla="*/ 4198693 h 4267200"/>
              <a:gd name="connsiteX457" fmla="*/ 1240607 w 12192000"/>
              <a:gd name="connsiteY457" fmla="*/ 4010401 h 4267200"/>
              <a:gd name="connsiteX458" fmla="*/ 1310106 w 12192000"/>
              <a:gd name="connsiteY458" fmla="*/ 3943217 h 4267200"/>
              <a:gd name="connsiteX459" fmla="*/ 952103 w 12192000"/>
              <a:gd name="connsiteY459" fmla="*/ 4265972 h 4267200"/>
              <a:gd name="connsiteX460" fmla="*/ 951207 w 12192000"/>
              <a:gd name="connsiteY460" fmla="*/ 4267200 h 4267200"/>
              <a:gd name="connsiteX461" fmla="*/ 862760 w 12192000"/>
              <a:gd name="connsiteY461" fmla="*/ 4267200 h 4267200"/>
              <a:gd name="connsiteX462" fmla="*/ 909145 w 12192000"/>
              <a:gd name="connsiteY462" fmla="*/ 4199225 h 4267200"/>
              <a:gd name="connsiteX463" fmla="*/ 1214067 w 12192000"/>
              <a:gd name="connsiteY463" fmla="*/ 3908561 h 4267200"/>
              <a:gd name="connsiteX464" fmla="*/ 640967 w 12192000"/>
              <a:gd name="connsiteY464" fmla="*/ 4105601 h 4267200"/>
              <a:gd name="connsiteX465" fmla="*/ 372807 w 12192000"/>
              <a:gd name="connsiteY465" fmla="*/ 4243651 h 4267200"/>
              <a:gd name="connsiteX466" fmla="*/ 332830 w 12192000"/>
              <a:gd name="connsiteY466" fmla="*/ 4267200 h 4267200"/>
              <a:gd name="connsiteX467" fmla="*/ 168301 w 12192000"/>
              <a:gd name="connsiteY467" fmla="*/ 4267200 h 4267200"/>
              <a:gd name="connsiteX468" fmla="*/ 278002 w 12192000"/>
              <a:gd name="connsiteY468" fmla="*/ 4201399 h 4267200"/>
              <a:gd name="connsiteX469" fmla="*/ 527241 w 12192000"/>
              <a:gd name="connsiteY469" fmla="*/ 4065078 h 4267200"/>
              <a:gd name="connsiteX470" fmla="*/ 1510397 w 12192000"/>
              <a:gd name="connsiteY470" fmla="*/ 3684705 h 4267200"/>
              <a:gd name="connsiteX471" fmla="*/ 1146550 w 12192000"/>
              <a:gd name="connsiteY471" fmla="*/ 3802012 h 4267200"/>
              <a:gd name="connsiteX472" fmla="*/ 698834 w 12192000"/>
              <a:gd name="connsiteY472" fmla="*/ 3952272 h 4267200"/>
              <a:gd name="connsiteX473" fmla="*/ 192528 w 12192000"/>
              <a:gd name="connsiteY473" fmla="*/ 4236299 h 4267200"/>
              <a:gd name="connsiteX474" fmla="*/ 148586 w 12192000"/>
              <a:gd name="connsiteY474" fmla="*/ 4267200 h 4267200"/>
              <a:gd name="connsiteX475" fmla="*/ 98116 w 12192000"/>
              <a:gd name="connsiteY475" fmla="*/ 4267200 h 4267200"/>
              <a:gd name="connsiteX476" fmla="*/ 169669 w 12192000"/>
              <a:gd name="connsiteY476" fmla="*/ 4216852 h 4267200"/>
              <a:gd name="connsiteX477" fmla="*/ 687572 w 12192000"/>
              <a:gd name="connsiteY477" fmla="*/ 3925629 h 4267200"/>
              <a:gd name="connsiteX478" fmla="*/ 1138365 w 12192000"/>
              <a:gd name="connsiteY478" fmla="*/ 3774515 h 4267200"/>
              <a:gd name="connsiteX479" fmla="*/ 1505579 w 12192000"/>
              <a:gd name="connsiteY479" fmla="*/ 3655526 h 4267200"/>
              <a:gd name="connsiteX480" fmla="*/ 1313114 w 12192000"/>
              <a:gd name="connsiteY480" fmla="*/ 3655216 h 4267200"/>
              <a:gd name="connsiteX481" fmla="*/ 1109304 w 12192000"/>
              <a:gd name="connsiteY481" fmla="*/ 3669030 h 4267200"/>
              <a:gd name="connsiteX482" fmla="*/ 258951 w 12192000"/>
              <a:gd name="connsiteY482" fmla="*/ 4111994 h 4267200"/>
              <a:gd name="connsiteX483" fmla="*/ 80807 w 12192000"/>
              <a:gd name="connsiteY483" fmla="*/ 4267200 h 4267200"/>
              <a:gd name="connsiteX484" fmla="*/ 0 w 12192000"/>
              <a:gd name="connsiteY484" fmla="*/ 4267200 h 4267200"/>
              <a:gd name="connsiteX485" fmla="*/ 0 w 12192000"/>
              <a:gd name="connsiteY485" fmla="*/ 4233763 h 4267200"/>
              <a:gd name="connsiteX486" fmla="*/ 36881 w 12192000"/>
              <a:gd name="connsiteY486" fmla="*/ 4200118 h 4267200"/>
              <a:gd name="connsiteX487" fmla="*/ 910534 w 12192000"/>
              <a:gd name="connsiteY487" fmla="*/ 3629753 h 4267200"/>
              <a:gd name="connsiteX488" fmla="*/ 1578717 w 12192000"/>
              <a:gd name="connsiteY488" fmla="*/ 3575982 h 4267200"/>
              <a:gd name="connsiteX489" fmla="*/ 2338780 w 12192000"/>
              <a:gd name="connsiteY489" fmla="*/ 3033725 h 4267200"/>
              <a:gd name="connsiteX490" fmla="*/ 1807991 w 12192000"/>
              <a:gd name="connsiteY490" fmla="*/ 2807184 h 4267200"/>
              <a:gd name="connsiteX491" fmla="*/ 1416358 w 12192000"/>
              <a:gd name="connsiteY491" fmla="*/ 3112571 h 4267200"/>
              <a:gd name="connsiteX492" fmla="*/ 939066 w 12192000"/>
              <a:gd name="connsiteY492" fmla="*/ 3378798 h 4267200"/>
              <a:gd name="connsiteX493" fmla="*/ 115099 w 12192000"/>
              <a:gd name="connsiteY493" fmla="*/ 3607650 h 4267200"/>
              <a:gd name="connsiteX494" fmla="*/ 97284 w 12192000"/>
              <a:gd name="connsiteY494" fmla="*/ 3520393 h 4267200"/>
              <a:gd name="connsiteX495" fmla="*/ 922050 w 12192000"/>
              <a:gd name="connsiteY495" fmla="*/ 3074867 h 4267200"/>
              <a:gd name="connsiteX496" fmla="*/ 1405265 w 12192000"/>
              <a:gd name="connsiteY496" fmla="*/ 3016319 h 4267200"/>
              <a:gd name="connsiteX497" fmla="*/ 1407512 w 12192000"/>
              <a:gd name="connsiteY497" fmla="*/ 3018001 h 4267200"/>
              <a:gd name="connsiteX498" fmla="*/ 1726266 w 12192000"/>
              <a:gd name="connsiteY498" fmla="*/ 2777274 h 4267200"/>
              <a:gd name="connsiteX499" fmla="*/ 625390 w 12192000"/>
              <a:gd name="connsiteY499" fmla="*/ 2514541 h 4267200"/>
              <a:gd name="connsiteX500" fmla="*/ 619799 w 12192000"/>
              <a:gd name="connsiteY500" fmla="*/ 2527180 h 4267200"/>
              <a:gd name="connsiteX501" fmla="*/ 310030 w 12192000"/>
              <a:gd name="connsiteY501" fmla="*/ 2771818 h 4267200"/>
              <a:gd name="connsiteX502" fmla="*/ 173877 w 12192000"/>
              <a:gd name="connsiteY502" fmla="*/ 2937056 h 4267200"/>
              <a:gd name="connsiteX503" fmla="*/ 77889 w 12192000"/>
              <a:gd name="connsiteY503" fmla="*/ 3138440 h 4267200"/>
              <a:gd name="connsiteX504" fmla="*/ 0 w 12192000"/>
              <a:gd name="connsiteY504" fmla="*/ 3271395 h 4267200"/>
              <a:gd name="connsiteX505" fmla="*/ 0 w 12192000"/>
              <a:gd name="connsiteY505" fmla="*/ 3153002 h 4267200"/>
              <a:gd name="connsiteX506" fmla="*/ 2386 w 12192000"/>
              <a:gd name="connsiteY506" fmla="*/ 3149203 h 4267200"/>
              <a:gd name="connsiteX507" fmla="*/ 89753 w 12192000"/>
              <a:gd name="connsiteY507" fmla="*/ 2987702 h 4267200"/>
              <a:gd name="connsiteX508" fmla="*/ 76869 w 12192000"/>
              <a:gd name="connsiteY508" fmla="*/ 3005404 h 4267200"/>
              <a:gd name="connsiteX509" fmla="*/ 32049 w 12192000"/>
              <a:gd name="connsiteY509" fmla="*/ 3065814 h 4267200"/>
              <a:gd name="connsiteX510" fmla="*/ 0 w 12192000"/>
              <a:gd name="connsiteY510" fmla="*/ 3108744 h 4267200"/>
              <a:gd name="connsiteX511" fmla="*/ 0 w 12192000"/>
              <a:gd name="connsiteY511" fmla="*/ 3058059 h 4267200"/>
              <a:gd name="connsiteX512" fmla="*/ 7610 w 12192000"/>
              <a:gd name="connsiteY512" fmla="*/ 3047889 h 4267200"/>
              <a:gd name="connsiteX513" fmla="*/ 52419 w 12192000"/>
              <a:gd name="connsiteY513" fmla="*/ 2987479 h 4267200"/>
              <a:gd name="connsiteX514" fmla="*/ 59142 w 12192000"/>
              <a:gd name="connsiteY514" fmla="*/ 2978488 h 4267200"/>
              <a:gd name="connsiteX515" fmla="*/ 0 w 12192000"/>
              <a:gd name="connsiteY515" fmla="*/ 3015334 h 4267200"/>
              <a:gd name="connsiteX516" fmla="*/ 0 w 12192000"/>
              <a:gd name="connsiteY516" fmla="*/ 2914286 h 4267200"/>
              <a:gd name="connsiteX517" fmla="*/ 36383 w 12192000"/>
              <a:gd name="connsiteY517" fmla="*/ 2901128 h 4267200"/>
              <a:gd name="connsiteX518" fmla="*/ 156329 w 12192000"/>
              <a:gd name="connsiteY518" fmla="*/ 2840533 h 4267200"/>
              <a:gd name="connsiteX519" fmla="*/ 358355 w 12192000"/>
              <a:gd name="connsiteY519" fmla="*/ 2620471 h 4267200"/>
              <a:gd name="connsiteX520" fmla="*/ 510577 w 12192000"/>
              <a:gd name="connsiteY520" fmla="*/ 2501244 h 4267200"/>
              <a:gd name="connsiteX521" fmla="*/ 211967 w 12192000"/>
              <a:gd name="connsiteY521" fmla="*/ 2479171 h 4267200"/>
              <a:gd name="connsiteX522" fmla="*/ 0 w 12192000"/>
              <a:gd name="connsiteY522" fmla="*/ 2476398 h 4267200"/>
              <a:gd name="connsiteX523" fmla="*/ 0 w 12192000"/>
              <a:gd name="connsiteY523" fmla="*/ 2389189 h 4267200"/>
              <a:gd name="connsiteX524" fmla="*/ 103062 w 12192000"/>
              <a:gd name="connsiteY524" fmla="*/ 2389518 h 4267200"/>
              <a:gd name="connsiteX525" fmla="*/ 510734 w 12192000"/>
              <a:gd name="connsiteY525" fmla="*/ 2416201 h 4267200"/>
              <a:gd name="connsiteX526" fmla="*/ 279257 w 12192000"/>
              <a:gd name="connsiteY526" fmla="*/ 2092102 h 4267200"/>
              <a:gd name="connsiteX527" fmla="*/ 65265 w 12192000"/>
              <a:gd name="connsiteY527" fmla="*/ 2006049 h 4267200"/>
              <a:gd name="connsiteX528" fmla="*/ 0 w 12192000"/>
              <a:gd name="connsiteY528" fmla="*/ 1982532 h 4267200"/>
              <a:gd name="connsiteX529" fmla="*/ 0 w 12192000"/>
              <a:gd name="connsiteY529" fmla="*/ 1912789 h 4267200"/>
              <a:gd name="connsiteX530" fmla="*/ 97460 w 12192000"/>
              <a:gd name="connsiteY530" fmla="*/ 1953725 h 4267200"/>
              <a:gd name="connsiteX531" fmla="*/ 221272 w 12192000"/>
              <a:gd name="connsiteY531" fmla="*/ 1980766 h 4267200"/>
              <a:gd name="connsiteX532" fmla="*/ 116765 w 12192000"/>
              <a:gd name="connsiteY532" fmla="*/ 1911033 h 4267200"/>
              <a:gd name="connsiteX533" fmla="*/ 16405 w 12192000"/>
              <a:gd name="connsiteY533" fmla="*/ 1803412 h 4267200"/>
              <a:gd name="connsiteX534" fmla="*/ 0 w 12192000"/>
              <a:gd name="connsiteY534" fmla="*/ 1784777 h 4267200"/>
              <a:gd name="connsiteX535" fmla="*/ 0 w 12192000"/>
              <a:gd name="connsiteY535" fmla="*/ 1740082 h 4267200"/>
              <a:gd name="connsiteX536" fmla="*/ 39394 w 12192000"/>
              <a:gd name="connsiteY536" fmla="*/ 1784856 h 4267200"/>
              <a:gd name="connsiteX537" fmla="*/ 135813 w 12192000"/>
              <a:gd name="connsiteY537" fmla="*/ 1888838 h 4267200"/>
              <a:gd name="connsiteX538" fmla="*/ 242575 w 12192000"/>
              <a:gd name="connsiteY538" fmla="*/ 1958841 h 4267200"/>
              <a:gd name="connsiteX539" fmla="*/ 82197 w 12192000"/>
              <a:gd name="connsiteY539" fmla="*/ 1754826 h 4267200"/>
              <a:gd name="connsiteX540" fmla="*/ 0 w 12192000"/>
              <a:gd name="connsiteY540" fmla="*/ 1679650 h 4267200"/>
              <a:gd name="connsiteX541" fmla="*/ 0 w 12192000"/>
              <a:gd name="connsiteY541" fmla="*/ 1602463 h 4267200"/>
              <a:gd name="connsiteX542" fmla="*/ 84689 w 12192000"/>
              <a:gd name="connsiteY542" fmla="*/ 1677442 h 4267200"/>
              <a:gd name="connsiteX543" fmla="*/ 298437 w 12192000"/>
              <a:gd name="connsiteY543" fmla="*/ 1968019 h 4267200"/>
              <a:gd name="connsiteX544" fmla="*/ 227269 w 12192000"/>
              <a:gd name="connsiteY544" fmla="*/ 1114064 h 4267200"/>
              <a:gd name="connsiteX545" fmla="*/ 248003 w 12192000"/>
              <a:gd name="connsiteY545" fmla="*/ 1089613 h 4267200"/>
              <a:gd name="connsiteX546" fmla="*/ 427020 w 12192000"/>
              <a:gd name="connsiteY546" fmla="*/ 1619803 h 4267200"/>
              <a:gd name="connsiteX547" fmla="*/ 340345 w 12192000"/>
              <a:gd name="connsiteY547" fmla="*/ 2027739 h 4267200"/>
              <a:gd name="connsiteX548" fmla="*/ 360865 w 12192000"/>
              <a:gd name="connsiteY548" fmla="*/ 2044827 h 4267200"/>
              <a:gd name="connsiteX549" fmla="*/ 560414 w 12192000"/>
              <a:gd name="connsiteY549" fmla="*/ 2421457 h 4267200"/>
              <a:gd name="connsiteX550" fmla="*/ 1359703 w 12192000"/>
              <a:gd name="connsiteY550" fmla="*/ 2578554 h 4267200"/>
              <a:gd name="connsiteX551" fmla="*/ 1359422 w 12192000"/>
              <a:gd name="connsiteY551" fmla="*/ 2577994 h 4267200"/>
              <a:gd name="connsiteX552" fmla="*/ 828701 w 12192000"/>
              <a:gd name="connsiteY552" fmla="*/ 1839520 h 4267200"/>
              <a:gd name="connsiteX553" fmla="*/ 494427 w 12192000"/>
              <a:gd name="connsiteY553" fmla="*/ 1092333 h 4267200"/>
              <a:gd name="connsiteX554" fmla="*/ 506322 w 12192000"/>
              <a:gd name="connsiteY554" fmla="*/ 1020997 h 4267200"/>
              <a:gd name="connsiteX555" fmla="*/ 4570198 w 12192000"/>
              <a:gd name="connsiteY555" fmla="*/ 978081 h 4267200"/>
              <a:gd name="connsiteX556" fmla="*/ 4523691 w 12192000"/>
              <a:gd name="connsiteY556" fmla="*/ 1127776 h 4267200"/>
              <a:gd name="connsiteX557" fmla="*/ 4509875 w 12192000"/>
              <a:gd name="connsiteY557" fmla="*/ 1167552 h 4267200"/>
              <a:gd name="connsiteX558" fmla="*/ 4478168 w 12192000"/>
              <a:gd name="connsiteY558" fmla="*/ 1260735 h 4267200"/>
              <a:gd name="connsiteX559" fmla="*/ 4409309 w 12192000"/>
              <a:gd name="connsiteY559" fmla="*/ 1666996 h 4267200"/>
              <a:gd name="connsiteX560" fmla="*/ 4370031 w 12192000"/>
              <a:gd name="connsiteY560" fmla="*/ 1955666 h 4267200"/>
              <a:gd name="connsiteX561" fmla="*/ 4570198 w 12192000"/>
              <a:gd name="connsiteY561" fmla="*/ 978081 h 4267200"/>
              <a:gd name="connsiteX562" fmla="*/ 12149131 w 12192000"/>
              <a:gd name="connsiteY562" fmla="*/ 959050 h 4267200"/>
              <a:gd name="connsiteX563" fmla="*/ 12105664 w 12192000"/>
              <a:gd name="connsiteY563" fmla="*/ 1006960 h 4267200"/>
              <a:gd name="connsiteX564" fmla="*/ 11883102 w 12192000"/>
              <a:gd name="connsiteY564" fmla="*/ 1184424 h 4267200"/>
              <a:gd name="connsiteX565" fmla="*/ 11665174 w 12192000"/>
              <a:gd name="connsiteY565" fmla="*/ 1317493 h 4267200"/>
              <a:gd name="connsiteX566" fmla="*/ 11590337 w 12192000"/>
              <a:gd name="connsiteY566" fmla="*/ 1348256 h 4267200"/>
              <a:gd name="connsiteX567" fmla="*/ 11492588 w 12192000"/>
              <a:gd name="connsiteY567" fmla="*/ 1390573 h 4267200"/>
              <a:gd name="connsiteX568" fmla="*/ 11888865 w 12192000"/>
              <a:gd name="connsiteY568" fmla="*/ 1220988 h 4267200"/>
              <a:gd name="connsiteX569" fmla="*/ 12149131 w 12192000"/>
              <a:gd name="connsiteY569" fmla="*/ 959050 h 4267200"/>
              <a:gd name="connsiteX570" fmla="*/ 4557898 w 12192000"/>
              <a:gd name="connsiteY570" fmla="*/ 900011 h 4267200"/>
              <a:gd name="connsiteX571" fmla="*/ 4344840 w 12192000"/>
              <a:gd name="connsiteY571" fmla="*/ 1922038 h 4267200"/>
              <a:gd name="connsiteX572" fmla="*/ 4378710 w 12192000"/>
              <a:gd name="connsiteY572" fmla="*/ 1665516 h 4267200"/>
              <a:gd name="connsiteX573" fmla="*/ 4448798 w 12192000"/>
              <a:gd name="connsiteY573" fmla="*/ 1253024 h 4267200"/>
              <a:gd name="connsiteX574" fmla="*/ 4480315 w 12192000"/>
              <a:gd name="connsiteY574" fmla="*/ 1158454 h 4267200"/>
              <a:gd name="connsiteX575" fmla="*/ 4494133 w 12192000"/>
              <a:gd name="connsiteY575" fmla="*/ 1118676 h 4267200"/>
              <a:gd name="connsiteX576" fmla="*/ 4557898 w 12192000"/>
              <a:gd name="connsiteY576" fmla="*/ 900011 h 4267200"/>
              <a:gd name="connsiteX577" fmla="*/ 5870151 w 12192000"/>
              <a:gd name="connsiteY577" fmla="*/ 898890 h 4267200"/>
              <a:gd name="connsiteX578" fmla="*/ 5861335 w 12192000"/>
              <a:gd name="connsiteY578" fmla="*/ 899177 h 4267200"/>
              <a:gd name="connsiteX579" fmla="*/ 5843702 w 12192000"/>
              <a:gd name="connsiteY579" fmla="*/ 899748 h 4267200"/>
              <a:gd name="connsiteX580" fmla="*/ 5651107 w 12192000"/>
              <a:gd name="connsiteY580" fmla="*/ 920306 h 4267200"/>
              <a:gd name="connsiteX581" fmla="*/ 5459407 w 12192000"/>
              <a:gd name="connsiteY581" fmla="*/ 940975 h 4267200"/>
              <a:gd name="connsiteX582" fmla="*/ 5374846 w 12192000"/>
              <a:gd name="connsiteY582" fmla="*/ 941988 h 4267200"/>
              <a:gd name="connsiteX583" fmla="*/ 5256105 w 12192000"/>
              <a:gd name="connsiteY583" fmla="*/ 945632 h 4267200"/>
              <a:gd name="connsiteX584" fmla="*/ 5107071 w 12192000"/>
              <a:gd name="connsiteY584" fmla="*/ 969720 h 4267200"/>
              <a:gd name="connsiteX585" fmla="*/ 4998681 w 12192000"/>
              <a:gd name="connsiteY585" fmla="*/ 988771 h 4267200"/>
              <a:gd name="connsiteX586" fmla="*/ 5870151 w 12192000"/>
              <a:gd name="connsiteY586" fmla="*/ 898890 h 4267200"/>
              <a:gd name="connsiteX587" fmla="*/ 12190084 w 12192000"/>
              <a:gd name="connsiteY587" fmla="*/ 854709 h 4267200"/>
              <a:gd name="connsiteX588" fmla="*/ 12162947 w 12192000"/>
              <a:gd name="connsiteY588" fmla="*/ 879275 h 4267200"/>
              <a:gd name="connsiteX589" fmla="*/ 11721478 w 12192000"/>
              <a:gd name="connsiteY589" fmla="*/ 1216434 h 4267200"/>
              <a:gd name="connsiteX590" fmla="*/ 11680712 w 12192000"/>
              <a:gd name="connsiteY590" fmla="*/ 1239730 h 4267200"/>
              <a:gd name="connsiteX591" fmla="*/ 11505347 w 12192000"/>
              <a:gd name="connsiteY591" fmla="*/ 1352837 h 4267200"/>
              <a:gd name="connsiteX592" fmla="*/ 11580962 w 12192000"/>
              <a:gd name="connsiteY592" fmla="*/ 1321759 h 4267200"/>
              <a:gd name="connsiteX593" fmla="*/ 11654234 w 12192000"/>
              <a:gd name="connsiteY593" fmla="*/ 1291618 h 4267200"/>
              <a:gd name="connsiteX594" fmla="*/ 11867274 w 12192000"/>
              <a:gd name="connsiteY594" fmla="*/ 1160983 h 4267200"/>
              <a:gd name="connsiteX595" fmla="*/ 12086035 w 12192000"/>
              <a:gd name="connsiteY595" fmla="*/ 986418 h 4267200"/>
              <a:gd name="connsiteX596" fmla="*/ 12190084 w 12192000"/>
              <a:gd name="connsiteY596" fmla="*/ 854709 h 4267200"/>
              <a:gd name="connsiteX597" fmla="*/ 5504425 w 12192000"/>
              <a:gd name="connsiteY597" fmla="*/ 848067 h 4267200"/>
              <a:gd name="connsiteX598" fmla="*/ 4968849 w 12192000"/>
              <a:gd name="connsiteY598" fmla="*/ 962318 h 4267200"/>
              <a:gd name="connsiteX599" fmla="*/ 5104039 w 12192000"/>
              <a:gd name="connsiteY599" fmla="*/ 940634 h 4267200"/>
              <a:gd name="connsiteX600" fmla="*/ 5256311 w 12192000"/>
              <a:gd name="connsiteY600" fmla="*/ 916490 h 4267200"/>
              <a:gd name="connsiteX601" fmla="*/ 5377381 w 12192000"/>
              <a:gd name="connsiteY601" fmla="*/ 912671 h 4267200"/>
              <a:gd name="connsiteX602" fmla="*/ 5460148 w 12192000"/>
              <a:gd name="connsiteY602" fmla="*/ 911442 h 4267200"/>
              <a:gd name="connsiteX603" fmla="*/ 5648971 w 12192000"/>
              <a:gd name="connsiteY603" fmla="*/ 891331 h 4267200"/>
              <a:gd name="connsiteX604" fmla="*/ 5844807 w 12192000"/>
              <a:gd name="connsiteY604" fmla="*/ 870718 h 4267200"/>
              <a:gd name="connsiteX605" fmla="*/ 5862975 w 12192000"/>
              <a:gd name="connsiteY605" fmla="*/ 869756 h 4267200"/>
              <a:gd name="connsiteX606" fmla="*/ 5920887 w 12192000"/>
              <a:gd name="connsiteY606" fmla="*/ 865929 h 4267200"/>
              <a:gd name="connsiteX607" fmla="*/ 5504425 w 12192000"/>
              <a:gd name="connsiteY607" fmla="*/ 848067 h 4267200"/>
              <a:gd name="connsiteX608" fmla="*/ 8924104 w 12192000"/>
              <a:gd name="connsiteY608" fmla="*/ 777000 h 4267200"/>
              <a:gd name="connsiteX609" fmla="*/ 8921999 w 12192000"/>
              <a:gd name="connsiteY609" fmla="*/ 794136 h 4267200"/>
              <a:gd name="connsiteX610" fmla="*/ 8916066 w 12192000"/>
              <a:gd name="connsiteY610" fmla="*/ 843129 h 4267200"/>
              <a:gd name="connsiteX611" fmla="*/ 8909852 w 12192000"/>
              <a:gd name="connsiteY611" fmla="*/ 1005313 h 4267200"/>
              <a:gd name="connsiteX612" fmla="*/ 8936982 w 12192000"/>
              <a:gd name="connsiteY612" fmla="*/ 1614896 h 4267200"/>
              <a:gd name="connsiteX613" fmla="*/ 8939706 w 12192000"/>
              <a:gd name="connsiteY613" fmla="*/ 1632791 h 4267200"/>
              <a:gd name="connsiteX614" fmla="*/ 8946691 w 12192000"/>
              <a:gd name="connsiteY614" fmla="*/ 1680170 h 4267200"/>
              <a:gd name="connsiteX615" fmla="*/ 8947643 w 12192000"/>
              <a:gd name="connsiteY615" fmla="*/ 1649028 h 4267200"/>
              <a:gd name="connsiteX616" fmla="*/ 8931687 w 12192000"/>
              <a:gd name="connsiteY616" fmla="*/ 871628 h 4267200"/>
              <a:gd name="connsiteX617" fmla="*/ 8929804 w 12192000"/>
              <a:gd name="connsiteY617" fmla="*/ 850229 h 4267200"/>
              <a:gd name="connsiteX618" fmla="*/ 8924104 w 12192000"/>
              <a:gd name="connsiteY618" fmla="*/ 777000 h 4267200"/>
              <a:gd name="connsiteX619" fmla="*/ 8951219 w 12192000"/>
              <a:gd name="connsiteY619" fmla="*/ 764662 h 4267200"/>
              <a:gd name="connsiteX620" fmla="*/ 8957270 w 12192000"/>
              <a:gd name="connsiteY620" fmla="*/ 847698 h 4267200"/>
              <a:gd name="connsiteX621" fmla="*/ 8959153 w 12192000"/>
              <a:gd name="connsiteY621" fmla="*/ 869097 h 4267200"/>
              <a:gd name="connsiteX622" fmla="*/ 8976081 w 12192000"/>
              <a:gd name="connsiteY622" fmla="*/ 1619865 h 4267200"/>
              <a:gd name="connsiteX623" fmla="*/ 8951219 w 12192000"/>
              <a:gd name="connsiteY623" fmla="*/ 764662 h 4267200"/>
              <a:gd name="connsiteX624" fmla="*/ 8898081 w 12192000"/>
              <a:gd name="connsiteY624" fmla="*/ 630137 h 4267200"/>
              <a:gd name="connsiteX625" fmla="*/ 8910095 w 12192000"/>
              <a:gd name="connsiteY625" fmla="*/ 1626691 h 4267200"/>
              <a:gd name="connsiteX626" fmla="*/ 8908822 w 12192000"/>
              <a:gd name="connsiteY626" fmla="*/ 1619067 h 4267200"/>
              <a:gd name="connsiteX627" fmla="*/ 8881669 w 12192000"/>
              <a:gd name="connsiteY627" fmla="*/ 1004967 h 4267200"/>
              <a:gd name="connsiteX628" fmla="*/ 8888265 w 12192000"/>
              <a:gd name="connsiteY628" fmla="*/ 840369 h 4267200"/>
              <a:gd name="connsiteX629" fmla="*/ 8894429 w 12192000"/>
              <a:gd name="connsiteY629" fmla="*/ 790831 h 4267200"/>
              <a:gd name="connsiteX630" fmla="*/ 8898081 w 12192000"/>
              <a:gd name="connsiteY630" fmla="*/ 630137 h 4267200"/>
              <a:gd name="connsiteX631" fmla="*/ 11491396 w 12192000"/>
              <a:gd name="connsiteY631" fmla="*/ 623931 h 4267200"/>
              <a:gd name="connsiteX632" fmla="*/ 11413329 w 12192000"/>
              <a:gd name="connsiteY632" fmla="*/ 662344 h 4267200"/>
              <a:gd name="connsiteX633" fmla="*/ 10966547 w 12192000"/>
              <a:gd name="connsiteY633" fmla="*/ 818916 h 4267200"/>
              <a:gd name="connsiteX634" fmla="*/ 10498883 w 12192000"/>
              <a:gd name="connsiteY634" fmla="*/ 1111507 h 4267200"/>
              <a:gd name="connsiteX635" fmla="*/ 10671292 w 12192000"/>
              <a:gd name="connsiteY635" fmla="*/ 1035777 h 4267200"/>
              <a:gd name="connsiteX636" fmla="*/ 10685894 w 12192000"/>
              <a:gd name="connsiteY636" fmla="*/ 1027151 h 4267200"/>
              <a:gd name="connsiteX637" fmla="*/ 11104337 w 12192000"/>
              <a:gd name="connsiteY637" fmla="*/ 817377 h 4267200"/>
              <a:gd name="connsiteX638" fmla="*/ 11491396 w 12192000"/>
              <a:gd name="connsiteY638" fmla="*/ 623931 h 4267200"/>
              <a:gd name="connsiteX639" fmla="*/ 10779304 w 12192000"/>
              <a:gd name="connsiteY639" fmla="*/ 584486 h 4267200"/>
              <a:gd name="connsiteX640" fmla="*/ 10658378 w 12192000"/>
              <a:gd name="connsiteY640" fmla="*/ 772788 h 4267200"/>
              <a:gd name="connsiteX641" fmla="*/ 10475581 w 12192000"/>
              <a:gd name="connsiteY641" fmla="*/ 1070739 h 4267200"/>
              <a:gd name="connsiteX642" fmla="*/ 10735178 w 12192000"/>
              <a:gd name="connsiteY642" fmla="*/ 693281 h 4267200"/>
              <a:gd name="connsiteX643" fmla="*/ 10132488 w 12192000"/>
              <a:gd name="connsiteY643" fmla="*/ 518596 h 4267200"/>
              <a:gd name="connsiteX644" fmla="*/ 9879465 w 12192000"/>
              <a:gd name="connsiteY644" fmla="*/ 567273 h 4267200"/>
              <a:gd name="connsiteX645" fmla="*/ 9364243 w 12192000"/>
              <a:gd name="connsiteY645" fmla="*/ 809468 h 4267200"/>
              <a:gd name="connsiteX646" fmla="*/ 9366655 w 12192000"/>
              <a:gd name="connsiteY646" fmla="*/ 809848 h 4267200"/>
              <a:gd name="connsiteX647" fmla="*/ 9914233 w 12192000"/>
              <a:gd name="connsiteY647" fmla="*/ 596159 h 4267200"/>
              <a:gd name="connsiteX648" fmla="*/ 10264524 w 12192000"/>
              <a:gd name="connsiteY648" fmla="*/ 501747 h 4267200"/>
              <a:gd name="connsiteX649" fmla="*/ 9922837 w 12192000"/>
              <a:gd name="connsiteY649" fmla="*/ 622979 h 4267200"/>
              <a:gd name="connsiteX650" fmla="*/ 9416908 w 12192000"/>
              <a:gd name="connsiteY650" fmla="*/ 818889 h 4267200"/>
              <a:gd name="connsiteX651" fmla="*/ 9418234 w 12192000"/>
              <a:gd name="connsiteY651" fmla="*/ 818810 h 4267200"/>
              <a:gd name="connsiteX652" fmla="*/ 10264524 w 12192000"/>
              <a:gd name="connsiteY652" fmla="*/ 501747 h 4267200"/>
              <a:gd name="connsiteX653" fmla="*/ 10802699 w 12192000"/>
              <a:gd name="connsiteY653" fmla="*/ 488163 h 4267200"/>
              <a:gd name="connsiteX654" fmla="*/ 10618739 w 12192000"/>
              <a:gd name="connsiteY654" fmla="*/ 734118 h 4267200"/>
              <a:gd name="connsiteX655" fmla="*/ 10604580 w 12192000"/>
              <a:gd name="connsiteY655" fmla="*/ 753877 h 4267200"/>
              <a:gd name="connsiteX656" fmla="*/ 10529643 w 12192000"/>
              <a:gd name="connsiteY656" fmla="*/ 867004 h 4267200"/>
              <a:gd name="connsiteX657" fmla="*/ 10462194 w 12192000"/>
              <a:gd name="connsiteY657" fmla="*/ 1035452 h 4267200"/>
              <a:gd name="connsiteX658" fmla="*/ 10635117 w 12192000"/>
              <a:gd name="connsiteY658" fmla="*/ 757788 h 4267200"/>
              <a:gd name="connsiteX659" fmla="*/ 10802699 w 12192000"/>
              <a:gd name="connsiteY659" fmla="*/ 488163 h 4267200"/>
              <a:gd name="connsiteX660" fmla="*/ 10359107 w 12192000"/>
              <a:gd name="connsiteY660" fmla="*/ 485136 h 4267200"/>
              <a:gd name="connsiteX661" fmla="*/ 9515108 w 12192000"/>
              <a:gd name="connsiteY661" fmla="*/ 825701 h 4267200"/>
              <a:gd name="connsiteX662" fmla="*/ 10359107 w 12192000"/>
              <a:gd name="connsiteY662" fmla="*/ 485136 h 4267200"/>
              <a:gd name="connsiteX663" fmla="*/ 11886089 w 12192000"/>
              <a:gd name="connsiteY663" fmla="*/ 483936 h 4267200"/>
              <a:gd name="connsiteX664" fmla="*/ 11622890 w 12192000"/>
              <a:gd name="connsiteY664" fmla="*/ 661575 h 4267200"/>
              <a:gd name="connsiteX665" fmla="*/ 11038640 w 12192000"/>
              <a:gd name="connsiteY665" fmla="*/ 996875 h 4267200"/>
              <a:gd name="connsiteX666" fmla="*/ 10561310 w 12192000"/>
              <a:gd name="connsiteY666" fmla="*/ 1145020 h 4267200"/>
              <a:gd name="connsiteX667" fmla="*/ 10675127 w 12192000"/>
              <a:gd name="connsiteY667" fmla="*/ 1163586 h 4267200"/>
              <a:gd name="connsiteX668" fmla="*/ 11120351 w 12192000"/>
              <a:gd name="connsiteY668" fmla="*/ 990907 h 4267200"/>
              <a:gd name="connsiteX669" fmla="*/ 11648506 w 12192000"/>
              <a:gd name="connsiteY669" fmla="*/ 680145 h 4267200"/>
              <a:gd name="connsiteX670" fmla="*/ 11886089 w 12192000"/>
              <a:gd name="connsiteY670" fmla="*/ 483936 h 4267200"/>
              <a:gd name="connsiteX671" fmla="*/ 3607114 w 12192000"/>
              <a:gd name="connsiteY671" fmla="*/ 467441 h 4267200"/>
              <a:gd name="connsiteX672" fmla="*/ 3296242 w 12192000"/>
              <a:gd name="connsiteY672" fmla="*/ 807991 h 4267200"/>
              <a:gd name="connsiteX673" fmla="*/ 3174674 w 12192000"/>
              <a:gd name="connsiteY673" fmla="*/ 919759 h 4267200"/>
              <a:gd name="connsiteX674" fmla="*/ 3042978 w 12192000"/>
              <a:gd name="connsiteY674" fmla="*/ 1054894 h 4267200"/>
              <a:gd name="connsiteX675" fmla="*/ 2968914 w 12192000"/>
              <a:gd name="connsiteY675" fmla="*/ 1133756 h 4267200"/>
              <a:gd name="connsiteX676" fmla="*/ 3103823 w 12192000"/>
              <a:gd name="connsiteY676" fmla="*/ 1026814 h 4267200"/>
              <a:gd name="connsiteX677" fmla="*/ 3607114 w 12192000"/>
              <a:gd name="connsiteY677" fmla="*/ 467441 h 4267200"/>
              <a:gd name="connsiteX678" fmla="*/ 10784544 w 12192000"/>
              <a:gd name="connsiteY678" fmla="*/ 465669 h 4267200"/>
              <a:gd name="connsiteX679" fmla="*/ 10426419 w 12192000"/>
              <a:gd name="connsiteY679" fmla="*/ 1062158 h 4267200"/>
              <a:gd name="connsiteX680" fmla="*/ 10471732 w 12192000"/>
              <a:gd name="connsiteY680" fmla="*/ 921679 h 4267200"/>
              <a:gd name="connsiteX681" fmla="*/ 10504824 w 12192000"/>
              <a:gd name="connsiteY681" fmla="*/ 852631 h 4267200"/>
              <a:gd name="connsiteX682" fmla="*/ 10582237 w 12192000"/>
              <a:gd name="connsiteY682" fmla="*/ 736692 h 4267200"/>
              <a:gd name="connsiteX683" fmla="*/ 10596401 w 12192000"/>
              <a:gd name="connsiteY683" fmla="*/ 716935 h 4267200"/>
              <a:gd name="connsiteX684" fmla="*/ 10784544 w 12192000"/>
              <a:gd name="connsiteY684" fmla="*/ 465669 h 4267200"/>
              <a:gd name="connsiteX685" fmla="*/ 11916494 w 12192000"/>
              <a:gd name="connsiteY685" fmla="*/ 422768 h 4267200"/>
              <a:gd name="connsiteX686" fmla="*/ 11703185 w 12192000"/>
              <a:gd name="connsiteY686" fmla="*/ 528178 h 4267200"/>
              <a:gd name="connsiteX687" fmla="*/ 11680755 w 12192000"/>
              <a:gd name="connsiteY687" fmla="*/ 543149 h 4267200"/>
              <a:gd name="connsiteX688" fmla="*/ 11116818 w 12192000"/>
              <a:gd name="connsiteY688" fmla="*/ 842623 h 4267200"/>
              <a:gd name="connsiteX689" fmla="*/ 10700164 w 12192000"/>
              <a:gd name="connsiteY689" fmla="*/ 1051220 h 4267200"/>
              <a:gd name="connsiteX690" fmla="*/ 10685570 w 12192000"/>
              <a:gd name="connsiteY690" fmla="*/ 1059849 h 4267200"/>
              <a:gd name="connsiteX691" fmla="*/ 10584288 w 12192000"/>
              <a:gd name="connsiteY691" fmla="*/ 1113543 h 4267200"/>
              <a:gd name="connsiteX692" fmla="*/ 11026698 w 12192000"/>
              <a:gd name="connsiteY692" fmla="*/ 971858 h 4267200"/>
              <a:gd name="connsiteX693" fmla="*/ 11607604 w 12192000"/>
              <a:gd name="connsiteY693" fmla="*/ 638368 h 4267200"/>
              <a:gd name="connsiteX694" fmla="*/ 11919452 w 12192000"/>
              <a:gd name="connsiteY694" fmla="*/ 423380 h 4267200"/>
              <a:gd name="connsiteX695" fmla="*/ 11916494 w 12192000"/>
              <a:gd name="connsiteY695" fmla="*/ 422768 h 4267200"/>
              <a:gd name="connsiteX696" fmla="*/ 8148168 w 12192000"/>
              <a:gd name="connsiteY696" fmla="*/ 416949 h 4267200"/>
              <a:gd name="connsiteX697" fmla="*/ 7862052 w 12192000"/>
              <a:gd name="connsiteY697" fmla="*/ 694330 h 4267200"/>
              <a:gd name="connsiteX698" fmla="*/ 7808002 w 12192000"/>
              <a:gd name="connsiteY698" fmla="*/ 759654 h 4267200"/>
              <a:gd name="connsiteX699" fmla="*/ 8295299 w 12192000"/>
              <a:gd name="connsiteY699" fmla="*/ 416143 h 4267200"/>
              <a:gd name="connsiteX700" fmla="*/ 8309124 w 12192000"/>
              <a:gd name="connsiteY700" fmla="*/ 534021 h 4267200"/>
              <a:gd name="connsiteX701" fmla="*/ 8293154 w 12192000"/>
              <a:gd name="connsiteY701" fmla="*/ 672115 h 4267200"/>
              <a:gd name="connsiteX702" fmla="*/ 8279099 w 12192000"/>
              <a:gd name="connsiteY702" fmla="*/ 769176 h 4267200"/>
              <a:gd name="connsiteX703" fmla="*/ 8309186 w 12192000"/>
              <a:gd name="connsiteY703" fmla="*/ 1060039 h 4267200"/>
              <a:gd name="connsiteX704" fmla="*/ 8410512 w 12192000"/>
              <a:gd name="connsiteY704" fmla="*/ 1511108 h 4267200"/>
              <a:gd name="connsiteX705" fmla="*/ 8351657 w 12192000"/>
              <a:gd name="connsiteY705" fmla="*/ 521768 h 4267200"/>
              <a:gd name="connsiteX706" fmla="*/ 8295299 w 12192000"/>
              <a:gd name="connsiteY706" fmla="*/ 416143 h 4267200"/>
              <a:gd name="connsiteX707" fmla="*/ 8266483 w 12192000"/>
              <a:gd name="connsiteY707" fmla="*/ 414244 h 4267200"/>
              <a:gd name="connsiteX708" fmla="*/ 8343425 w 12192000"/>
              <a:gd name="connsiteY708" fmla="*/ 1357811 h 4267200"/>
              <a:gd name="connsiteX709" fmla="*/ 8282114 w 12192000"/>
              <a:gd name="connsiteY709" fmla="*/ 1064671 h 4267200"/>
              <a:gd name="connsiteX710" fmla="*/ 8251298 w 12192000"/>
              <a:gd name="connsiteY710" fmla="*/ 766414 h 4267200"/>
              <a:gd name="connsiteX711" fmla="*/ 8265729 w 12192000"/>
              <a:gd name="connsiteY711" fmla="*/ 666939 h 4267200"/>
              <a:gd name="connsiteX712" fmla="*/ 8281494 w 12192000"/>
              <a:gd name="connsiteY712" fmla="*/ 533909 h 4267200"/>
              <a:gd name="connsiteX713" fmla="*/ 8266483 w 12192000"/>
              <a:gd name="connsiteY713" fmla="*/ 414244 h 4267200"/>
              <a:gd name="connsiteX714" fmla="*/ 8140802 w 12192000"/>
              <a:gd name="connsiteY714" fmla="*/ 388720 h 4267200"/>
              <a:gd name="connsiteX715" fmla="*/ 7860379 w 12192000"/>
              <a:gd name="connsiteY715" fmla="*/ 596411 h 4267200"/>
              <a:gd name="connsiteX716" fmla="*/ 7737688 w 12192000"/>
              <a:gd name="connsiteY716" fmla="*/ 790400 h 4267200"/>
              <a:gd name="connsiteX717" fmla="*/ 7726885 w 12192000"/>
              <a:gd name="connsiteY717" fmla="*/ 812869 h 4267200"/>
              <a:gd name="connsiteX718" fmla="*/ 7840490 w 12192000"/>
              <a:gd name="connsiteY718" fmla="*/ 676832 h 4267200"/>
              <a:gd name="connsiteX719" fmla="*/ 8140802 w 12192000"/>
              <a:gd name="connsiteY719" fmla="*/ 388720 h 4267200"/>
              <a:gd name="connsiteX720" fmla="*/ 3744487 w 12192000"/>
              <a:gd name="connsiteY720" fmla="*/ 383136 h 4267200"/>
              <a:gd name="connsiteX721" fmla="*/ 3970213 w 12192000"/>
              <a:gd name="connsiteY721" fmla="*/ 995559 h 4267200"/>
              <a:gd name="connsiteX722" fmla="*/ 3744487 w 12192000"/>
              <a:gd name="connsiteY722" fmla="*/ 383136 h 4267200"/>
              <a:gd name="connsiteX723" fmla="*/ 3624562 w 12192000"/>
              <a:gd name="connsiteY723" fmla="*/ 367041 h 4267200"/>
              <a:gd name="connsiteX724" fmla="*/ 3489712 w 12192000"/>
              <a:gd name="connsiteY724" fmla="*/ 485386 h 4267200"/>
              <a:gd name="connsiteX725" fmla="*/ 3182994 w 12192000"/>
              <a:gd name="connsiteY725" fmla="*/ 828265 h 4267200"/>
              <a:gd name="connsiteX726" fmla="*/ 2892114 w 12192000"/>
              <a:gd name="connsiteY726" fmla="*/ 1172635 h 4267200"/>
              <a:gd name="connsiteX727" fmla="*/ 3021459 w 12192000"/>
              <a:gd name="connsiteY727" fmla="*/ 1035385 h 4267200"/>
              <a:gd name="connsiteX728" fmla="*/ 3153873 w 12192000"/>
              <a:gd name="connsiteY728" fmla="*/ 898971 h 4267200"/>
              <a:gd name="connsiteX729" fmla="*/ 3276511 w 12192000"/>
              <a:gd name="connsiteY729" fmla="*/ 786423 h 4267200"/>
              <a:gd name="connsiteX730" fmla="*/ 3584154 w 12192000"/>
              <a:gd name="connsiteY730" fmla="*/ 448218 h 4267200"/>
              <a:gd name="connsiteX731" fmla="*/ 3624562 w 12192000"/>
              <a:gd name="connsiteY731" fmla="*/ 367041 h 4267200"/>
              <a:gd name="connsiteX732" fmla="*/ 3766672 w 12192000"/>
              <a:gd name="connsiteY732" fmla="*/ 359429 h 4267200"/>
              <a:gd name="connsiteX733" fmla="*/ 3996338 w 12192000"/>
              <a:gd name="connsiteY733" fmla="*/ 968237 h 4267200"/>
              <a:gd name="connsiteX734" fmla="*/ 3766672 w 12192000"/>
              <a:gd name="connsiteY734" fmla="*/ 359429 h 4267200"/>
              <a:gd name="connsiteX735" fmla="*/ 5805386 w 12192000"/>
              <a:gd name="connsiteY735" fmla="*/ 239240 h 4267200"/>
              <a:gd name="connsiteX736" fmla="*/ 5736947 w 12192000"/>
              <a:gd name="connsiteY736" fmla="*/ 261367 h 4267200"/>
              <a:gd name="connsiteX737" fmla="*/ 5427012 w 12192000"/>
              <a:gd name="connsiteY737" fmla="*/ 311272 h 4267200"/>
              <a:gd name="connsiteX738" fmla="*/ 5147818 w 12192000"/>
              <a:gd name="connsiteY738" fmla="*/ 322112 h 4267200"/>
              <a:gd name="connsiteX739" fmla="*/ 5060854 w 12192000"/>
              <a:gd name="connsiteY739" fmla="*/ 311882 h 4267200"/>
              <a:gd name="connsiteX740" fmla="*/ 4945989 w 12192000"/>
              <a:gd name="connsiteY740" fmla="*/ 300516 h 4267200"/>
              <a:gd name="connsiteX741" fmla="*/ 5410479 w 12192000"/>
              <a:gd name="connsiteY741" fmla="*/ 348434 h 4267200"/>
              <a:gd name="connsiteX742" fmla="*/ 5805386 w 12192000"/>
              <a:gd name="connsiteY742" fmla="*/ 239240 h 4267200"/>
              <a:gd name="connsiteX743" fmla="*/ 5905192 w 12192000"/>
              <a:gd name="connsiteY743" fmla="*/ 163079 h 4267200"/>
              <a:gd name="connsiteX744" fmla="*/ 5865655 w 12192000"/>
              <a:gd name="connsiteY744" fmla="*/ 171901 h 4267200"/>
              <a:gd name="connsiteX745" fmla="*/ 5259740 w 12192000"/>
              <a:gd name="connsiteY745" fmla="*/ 257013 h 4267200"/>
              <a:gd name="connsiteX746" fmla="*/ 5208466 w 12192000"/>
              <a:gd name="connsiteY746" fmla="*/ 257550 h 4267200"/>
              <a:gd name="connsiteX747" fmla="*/ 4980204 w 12192000"/>
              <a:gd name="connsiteY747" fmla="*/ 271903 h 4267200"/>
              <a:gd name="connsiteX748" fmla="*/ 5068068 w 12192000"/>
              <a:gd name="connsiteY748" fmla="*/ 282244 h 4267200"/>
              <a:gd name="connsiteX749" fmla="*/ 5153231 w 12192000"/>
              <a:gd name="connsiteY749" fmla="*/ 292240 h 4267200"/>
              <a:gd name="connsiteX750" fmla="*/ 5426491 w 12192000"/>
              <a:gd name="connsiteY750" fmla="*/ 281128 h 4267200"/>
              <a:gd name="connsiteX751" fmla="*/ 5731212 w 12192000"/>
              <a:gd name="connsiteY751" fmla="*/ 231951 h 4267200"/>
              <a:gd name="connsiteX752" fmla="*/ 5905192 w 12192000"/>
              <a:gd name="connsiteY752" fmla="*/ 163079 h 4267200"/>
              <a:gd name="connsiteX753" fmla="*/ 5944437 w 12192000"/>
              <a:gd name="connsiteY753" fmla="*/ 113829 h 4267200"/>
              <a:gd name="connsiteX754" fmla="*/ 5825032 w 12192000"/>
              <a:gd name="connsiteY754" fmla="*/ 146405 h 4267200"/>
              <a:gd name="connsiteX755" fmla="*/ 4955599 w 12192000"/>
              <a:gd name="connsiteY755" fmla="*/ 247008 h 4267200"/>
              <a:gd name="connsiteX756" fmla="*/ 5210104 w 12192000"/>
              <a:gd name="connsiteY756" fmla="*/ 228123 h 4267200"/>
              <a:gd name="connsiteX757" fmla="*/ 5261015 w 12192000"/>
              <a:gd name="connsiteY757" fmla="*/ 227087 h 4267200"/>
              <a:gd name="connsiteX758" fmla="*/ 5861181 w 12192000"/>
              <a:gd name="connsiteY758" fmla="*/ 143093 h 4267200"/>
              <a:gd name="connsiteX759" fmla="*/ 5961252 w 12192000"/>
              <a:gd name="connsiteY759" fmla="*/ 114820 h 4267200"/>
              <a:gd name="connsiteX760" fmla="*/ 5944437 w 12192000"/>
              <a:gd name="connsiteY760" fmla="*/ 113829 h 4267200"/>
              <a:gd name="connsiteX761" fmla="*/ 9095810 w 12192000"/>
              <a:gd name="connsiteY761" fmla="*/ 0 h 4267200"/>
              <a:gd name="connsiteX762" fmla="*/ 9215999 w 12192000"/>
              <a:gd name="connsiteY762" fmla="*/ 0 h 4267200"/>
              <a:gd name="connsiteX763" fmla="*/ 9250991 w 12192000"/>
              <a:gd name="connsiteY763" fmla="*/ 17650 h 4267200"/>
              <a:gd name="connsiteX764" fmla="*/ 9551793 w 12192000"/>
              <a:gd name="connsiteY764" fmla="*/ 69947 h 4267200"/>
              <a:gd name="connsiteX765" fmla="*/ 10211701 w 12192000"/>
              <a:gd name="connsiteY765" fmla="*/ 15192 h 4267200"/>
              <a:gd name="connsiteX766" fmla="*/ 9665014 w 12192000"/>
              <a:gd name="connsiteY766" fmla="*/ 41266 h 4267200"/>
              <a:gd name="connsiteX767" fmla="*/ 9382567 w 12192000"/>
              <a:gd name="connsiteY767" fmla="*/ 18583 h 4267200"/>
              <a:gd name="connsiteX768" fmla="*/ 9283159 w 12192000"/>
              <a:gd name="connsiteY768" fmla="*/ 0 h 4267200"/>
              <a:gd name="connsiteX769" fmla="*/ 9469266 w 12192000"/>
              <a:gd name="connsiteY769" fmla="*/ 0 h 4267200"/>
              <a:gd name="connsiteX770" fmla="*/ 9504117 w 12192000"/>
              <a:gd name="connsiteY770" fmla="*/ 4274 h 4267200"/>
              <a:gd name="connsiteX771" fmla="*/ 9667223 w 12192000"/>
              <a:gd name="connsiteY771" fmla="*/ 13232 h 4267200"/>
              <a:gd name="connsiteX772" fmla="*/ 9887703 w 12192000"/>
              <a:gd name="connsiteY772" fmla="*/ 12601 h 4267200"/>
              <a:gd name="connsiteX773" fmla="*/ 10088930 w 12192000"/>
              <a:gd name="connsiteY773" fmla="*/ 0 h 4267200"/>
              <a:gd name="connsiteX774" fmla="*/ 10544171 w 12192000"/>
              <a:gd name="connsiteY774" fmla="*/ 0 h 4267200"/>
              <a:gd name="connsiteX775" fmla="*/ 10392396 w 12192000"/>
              <a:gd name="connsiteY775" fmla="*/ 36772 h 4267200"/>
              <a:gd name="connsiteX776" fmla="*/ 9413803 w 12192000"/>
              <a:gd name="connsiteY776" fmla="*/ 131277 h 4267200"/>
              <a:gd name="connsiteX777" fmla="*/ 9174626 w 12192000"/>
              <a:gd name="connsiteY777" fmla="*/ 44983 h 4267200"/>
              <a:gd name="connsiteX778" fmla="*/ 8474998 w 12192000"/>
              <a:gd name="connsiteY778" fmla="*/ 0 h 4267200"/>
              <a:gd name="connsiteX779" fmla="*/ 8573502 w 12192000"/>
              <a:gd name="connsiteY779" fmla="*/ 0 h 4267200"/>
              <a:gd name="connsiteX780" fmla="*/ 8659539 w 12192000"/>
              <a:gd name="connsiteY780" fmla="*/ 117664 h 4267200"/>
              <a:gd name="connsiteX781" fmla="*/ 9248507 w 12192000"/>
              <a:gd name="connsiteY781" fmla="*/ 743734 h 4267200"/>
              <a:gd name="connsiteX782" fmla="*/ 9309457 w 12192000"/>
              <a:gd name="connsiteY782" fmla="*/ 795932 h 4267200"/>
              <a:gd name="connsiteX783" fmla="*/ 9785496 w 12192000"/>
              <a:gd name="connsiteY783" fmla="*/ 530713 h 4267200"/>
              <a:gd name="connsiteX784" fmla="*/ 10482828 w 12192000"/>
              <a:gd name="connsiteY784" fmla="*/ 399738 h 4267200"/>
              <a:gd name="connsiteX785" fmla="*/ 10468382 w 12192000"/>
              <a:gd name="connsiteY785" fmla="*/ 461219 h 4267200"/>
              <a:gd name="connsiteX786" fmla="*/ 9430790 w 12192000"/>
              <a:gd name="connsiteY786" fmla="*/ 895589 h 4267200"/>
              <a:gd name="connsiteX787" fmla="*/ 10019780 w 12192000"/>
              <a:gd name="connsiteY787" fmla="*/ 1298815 h 4267200"/>
              <a:gd name="connsiteX788" fmla="*/ 10372218 w 12192000"/>
              <a:gd name="connsiteY788" fmla="*/ 1146081 h 4267200"/>
              <a:gd name="connsiteX789" fmla="*/ 10896429 w 12192000"/>
              <a:gd name="connsiteY789" fmla="*/ 310883 h 4267200"/>
              <a:gd name="connsiteX790" fmla="*/ 10919735 w 12192000"/>
              <a:gd name="connsiteY790" fmla="*/ 318176 h 4267200"/>
              <a:gd name="connsiteX791" fmla="*/ 10637064 w 12192000"/>
              <a:gd name="connsiteY791" fmla="*/ 935661 h 4267200"/>
              <a:gd name="connsiteX792" fmla="*/ 10516995 w 12192000"/>
              <a:gd name="connsiteY792" fmla="*/ 1070245 h 4267200"/>
              <a:gd name="connsiteX793" fmla="*/ 10868835 w 12192000"/>
              <a:gd name="connsiteY793" fmla="*/ 815534 h 4267200"/>
              <a:gd name="connsiteX794" fmla="*/ 11704547 w 12192000"/>
              <a:gd name="connsiteY794" fmla="*/ 465665 h 4267200"/>
              <a:gd name="connsiteX795" fmla="*/ 12033562 w 12192000"/>
              <a:gd name="connsiteY795" fmla="*/ 350012 h 4267200"/>
              <a:gd name="connsiteX796" fmla="*/ 12025537 w 12192000"/>
              <a:gd name="connsiteY796" fmla="*/ 382666 h 4267200"/>
              <a:gd name="connsiteX797" fmla="*/ 11088649 w 12192000"/>
              <a:gd name="connsiteY797" fmla="*/ 1056676 h 4267200"/>
              <a:gd name="connsiteX798" fmla="*/ 10561600 w 12192000"/>
              <a:gd name="connsiteY798" fmla="*/ 1229477 h 4267200"/>
              <a:gd name="connsiteX799" fmla="*/ 10280797 w 12192000"/>
              <a:gd name="connsiteY799" fmla="*/ 1263181 h 4267200"/>
              <a:gd name="connsiteX800" fmla="*/ 10083376 w 12192000"/>
              <a:gd name="connsiteY800" fmla="*/ 1334114 h 4267200"/>
              <a:gd name="connsiteX801" fmla="*/ 10832582 w 12192000"/>
              <a:gd name="connsiteY801" fmla="*/ 1687356 h 4267200"/>
              <a:gd name="connsiteX802" fmla="*/ 10839263 w 12192000"/>
              <a:gd name="connsiteY802" fmla="*/ 1683743 h 4267200"/>
              <a:gd name="connsiteX803" fmla="*/ 11350910 w 12192000"/>
              <a:gd name="connsiteY803" fmla="*/ 1443899 h 4267200"/>
              <a:gd name="connsiteX804" fmla="*/ 11360346 w 12192000"/>
              <a:gd name="connsiteY804" fmla="*/ 1429225 h 4267200"/>
              <a:gd name="connsiteX805" fmla="*/ 12167580 w 12192000"/>
              <a:gd name="connsiteY805" fmla="*/ 789523 h 4267200"/>
              <a:gd name="connsiteX806" fmla="*/ 12192000 w 12192000"/>
              <a:gd name="connsiteY806" fmla="*/ 769876 h 4267200"/>
              <a:gd name="connsiteX807" fmla="*/ 12192000 w 12192000"/>
              <a:gd name="connsiteY807" fmla="*/ 802845 h 4267200"/>
              <a:gd name="connsiteX808" fmla="*/ 12173558 w 12192000"/>
              <a:gd name="connsiteY808" fmla="*/ 821317 h 4267200"/>
              <a:gd name="connsiteX809" fmla="*/ 12117398 w 12192000"/>
              <a:gd name="connsiteY809" fmla="*/ 877374 h 4267200"/>
              <a:gd name="connsiteX810" fmla="*/ 11472926 w 12192000"/>
              <a:gd name="connsiteY810" fmla="*/ 1344259 h 4267200"/>
              <a:gd name="connsiteX811" fmla="*/ 11666978 w 12192000"/>
              <a:gd name="connsiteY811" fmla="*/ 1215889 h 4267200"/>
              <a:gd name="connsiteX812" fmla="*/ 11707200 w 12192000"/>
              <a:gd name="connsiteY812" fmla="*/ 1192361 h 4267200"/>
              <a:gd name="connsiteX813" fmla="*/ 12144637 w 12192000"/>
              <a:gd name="connsiteY813" fmla="*/ 858646 h 4267200"/>
              <a:gd name="connsiteX814" fmla="*/ 12192000 w 12192000"/>
              <a:gd name="connsiteY814" fmla="*/ 810414 h 4267200"/>
              <a:gd name="connsiteX815" fmla="*/ 12192000 w 12192000"/>
              <a:gd name="connsiteY815" fmla="*/ 916439 h 4267200"/>
              <a:gd name="connsiteX816" fmla="*/ 12150630 w 12192000"/>
              <a:gd name="connsiteY816" fmla="*/ 982925 h 4267200"/>
              <a:gd name="connsiteX817" fmla="*/ 11389484 w 12192000"/>
              <a:gd name="connsiteY817" fmla="*/ 1469889 h 4267200"/>
              <a:gd name="connsiteX818" fmla="*/ 10923736 w 12192000"/>
              <a:gd name="connsiteY818" fmla="*/ 1721439 h 4267200"/>
              <a:gd name="connsiteX819" fmla="*/ 11091913 w 12192000"/>
              <a:gd name="connsiteY819" fmla="*/ 1780406 h 4267200"/>
              <a:gd name="connsiteX820" fmla="*/ 11771238 w 12192000"/>
              <a:gd name="connsiteY820" fmla="*/ 1944400 h 4267200"/>
              <a:gd name="connsiteX821" fmla="*/ 11783166 w 12192000"/>
              <a:gd name="connsiteY821" fmla="*/ 1931422 h 4267200"/>
              <a:gd name="connsiteX822" fmla="*/ 12131988 w 12192000"/>
              <a:gd name="connsiteY822" fmla="*/ 1574357 h 4267200"/>
              <a:gd name="connsiteX823" fmla="*/ 12192000 w 12192000"/>
              <a:gd name="connsiteY823" fmla="*/ 1537429 h 4267200"/>
              <a:gd name="connsiteX824" fmla="*/ 12192000 w 12192000"/>
              <a:gd name="connsiteY824" fmla="*/ 1589108 h 4267200"/>
              <a:gd name="connsiteX825" fmla="*/ 12112105 w 12192000"/>
              <a:gd name="connsiteY825" fmla="*/ 1640352 h 4267200"/>
              <a:gd name="connsiteX826" fmla="*/ 11849203 w 12192000"/>
              <a:gd name="connsiteY826" fmla="*/ 1900149 h 4267200"/>
              <a:gd name="connsiteX827" fmla="*/ 11946326 w 12192000"/>
              <a:gd name="connsiteY827" fmla="*/ 1822808 h 4267200"/>
              <a:gd name="connsiteX828" fmla="*/ 12055863 w 12192000"/>
              <a:gd name="connsiteY828" fmla="*/ 1735914 h 4267200"/>
              <a:gd name="connsiteX829" fmla="*/ 12150816 w 12192000"/>
              <a:gd name="connsiteY829" fmla="*/ 1678902 h 4267200"/>
              <a:gd name="connsiteX830" fmla="*/ 12192000 w 12192000"/>
              <a:gd name="connsiteY830" fmla="*/ 1655121 h 4267200"/>
              <a:gd name="connsiteX831" fmla="*/ 12192000 w 12192000"/>
              <a:gd name="connsiteY831" fmla="*/ 1686869 h 4267200"/>
              <a:gd name="connsiteX832" fmla="*/ 12163772 w 12192000"/>
              <a:gd name="connsiteY832" fmla="*/ 1703058 h 4267200"/>
              <a:gd name="connsiteX833" fmla="*/ 12070597 w 12192000"/>
              <a:gd name="connsiteY833" fmla="*/ 1758893 h 4267200"/>
              <a:gd name="connsiteX834" fmla="*/ 11963621 w 12192000"/>
              <a:gd name="connsiteY834" fmla="*/ 1844299 h 4267200"/>
              <a:gd name="connsiteX835" fmla="*/ 11886604 w 12192000"/>
              <a:gd name="connsiteY835" fmla="*/ 1907617 h 4267200"/>
              <a:gd name="connsiteX836" fmla="*/ 12153575 w 12192000"/>
              <a:gd name="connsiteY836" fmla="*/ 1786372 h 4267200"/>
              <a:gd name="connsiteX837" fmla="*/ 12192000 w 12192000"/>
              <a:gd name="connsiteY837" fmla="*/ 1759693 h 4267200"/>
              <a:gd name="connsiteX838" fmla="*/ 12192000 w 12192000"/>
              <a:gd name="connsiteY838" fmla="*/ 1809459 h 4267200"/>
              <a:gd name="connsiteX839" fmla="*/ 12121362 w 12192000"/>
              <a:gd name="connsiteY839" fmla="*/ 1857561 h 4267200"/>
              <a:gd name="connsiteX840" fmla="*/ 11895949 w 12192000"/>
              <a:gd name="connsiteY840" fmla="*/ 1963079 h 4267200"/>
              <a:gd name="connsiteX841" fmla="*/ 12192000 w 12192000"/>
              <a:gd name="connsiteY841" fmla="*/ 1990579 h 4267200"/>
              <a:gd name="connsiteX842" fmla="*/ 12192000 w 12192000"/>
              <a:gd name="connsiteY842" fmla="*/ 2065582 h 4267200"/>
              <a:gd name="connsiteX843" fmla="*/ 12153918 w 12192000"/>
              <a:gd name="connsiteY843" fmla="*/ 2063926 h 4267200"/>
              <a:gd name="connsiteX844" fmla="*/ 12192000 w 12192000"/>
              <a:gd name="connsiteY844" fmla="*/ 2085104 h 4267200"/>
              <a:gd name="connsiteX845" fmla="*/ 12192000 w 12192000"/>
              <a:gd name="connsiteY845" fmla="*/ 2178471 h 4267200"/>
              <a:gd name="connsiteX846" fmla="*/ 12085355 w 12192000"/>
              <a:gd name="connsiteY846" fmla="*/ 2122457 h 4267200"/>
              <a:gd name="connsiteX847" fmla="*/ 12192000 w 12192000"/>
              <a:gd name="connsiteY847" fmla="*/ 2196158 h 4267200"/>
              <a:gd name="connsiteX848" fmla="*/ 12192000 w 12192000"/>
              <a:gd name="connsiteY848" fmla="*/ 2230374 h 4267200"/>
              <a:gd name="connsiteX849" fmla="*/ 12041237 w 12192000"/>
              <a:gd name="connsiteY849" fmla="*/ 2126309 h 4267200"/>
              <a:gd name="connsiteX850" fmla="*/ 12174450 w 12192000"/>
              <a:gd name="connsiteY850" fmla="*/ 2262541 h 4267200"/>
              <a:gd name="connsiteX851" fmla="*/ 12192000 w 12192000"/>
              <a:gd name="connsiteY851" fmla="*/ 2275857 h 4267200"/>
              <a:gd name="connsiteX852" fmla="*/ 12192000 w 12192000"/>
              <a:gd name="connsiteY852" fmla="*/ 2377131 h 4267200"/>
              <a:gd name="connsiteX853" fmla="*/ 12155801 w 12192000"/>
              <a:gd name="connsiteY853" fmla="*/ 2349925 h 4267200"/>
              <a:gd name="connsiteX854" fmla="*/ 11930164 w 12192000"/>
              <a:gd name="connsiteY854" fmla="*/ 2041945 h 4267200"/>
              <a:gd name="connsiteX855" fmla="*/ 11561767 w 12192000"/>
              <a:gd name="connsiteY855" fmla="*/ 1984479 h 4267200"/>
              <a:gd name="connsiteX856" fmla="*/ 11987997 w 12192000"/>
              <a:gd name="connsiteY856" fmla="*/ 3153822 h 4267200"/>
              <a:gd name="connsiteX857" fmla="*/ 11926558 w 12192000"/>
              <a:gd name="connsiteY857" fmla="*/ 3203134 h 4267200"/>
              <a:gd name="connsiteX858" fmla="*/ 11440430 w 12192000"/>
              <a:gd name="connsiteY858" fmla="*/ 1973028 h 4267200"/>
              <a:gd name="connsiteX859" fmla="*/ 11446754 w 12192000"/>
              <a:gd name="connsiteY859" fmla="*/ 1959605 h 4267200"/>
              <a:gd name="connsiteX860" fmla="*/ 11050651 w 12192000"/>
              <a:gd name="connsiteY860" fmla="*/ 1850495 h 4267200"/>
              <a:gd name="connsiteX861" fmla="*/ 10389960 w 12192000"/>
              <a:gd name="connsiteY861" fmla="*/ 1586232 h 4267200"/>
              <a:gd name="connsiteX862" fmla="*/ 10500699 w 12192000"/>
              <a:gd name="connsiteY862" fmla="*/ 1913175 h 4267200"/>
              <a:gd name="connsiteX863" fmla="*/ 10507814 w 12192000"/>
              <a:gd name="connsiteY863" fmla="*/ 1920694 h 4267200"/>
              <a:gd name="connsiteX864" fmla="*/ 10518908 w 12192000"/>
              <a:gd name="connsiteY864" fmla="*/ 1911226 h 4267200"/>
              <a:gd name="connsiteX865" fmla="*/ 11258935 w 12192000"/>
              <a:gd name="connsiteY865" fmla="*/ 2442781 h 4267200"/>
              <a:gd name="connsiteX866" fmla="*/ 11211663 w 12192000"/>
              <a:gd name="connsiteY866" fmla="*/ 2510325 h 4267200"/>
              <a:gd name="connsiteX867" fmla="*/ 10571295 w 12192000"/>
              <a:gd name="connsiteY867" fmla="*/ 2105302 h 4267200"/>
              <a:gd name="connsiteX868" fmla="*/ 10435737 w 12192000"/>
              <a:gd name="connsiteY868" fmla="*/ 2805672 h 4267200"/>
              <a:gd name="connsiteX869" fmla="*/ 10206831 w 12192000"/>
              <a:gd name="connsiteY869" fmla="*/ 3151701 h 4267200"/>
              <a:gd name="connsiteX870" fmla="*/ 10196482 w 12192000"/>
              <a:gd name="connsiteY870" fmla="*/ 3135084 h 4267200"/>
              <a:gd name="connsiteX871" fmla="*/ 10381882 w 12192000"/>
              <a:gd name="connsiteY871" fmla="*/ 2155807 h 4267200"/>
              <a:gd name="connsiteX872" fmla="*/ 10439260 w 12192000"/>
              <a:gd name="connsiteY872" fmla="*/ 1962486 h 4267200"/>
              <a:gd name="connsiteX873" fmla="*/ 10439409 w 12192000"/>
              <a:gd name="connsiteY873" fmla="*/ 1960615 h 4267200"/>
              <a:gd name="connsiteX874" fmla="*/ 10439915 w 12192000"/>
              <a:gd name="connsiteY874" fmla="*/ 1951821 h 4267200"/>
              <a:gd name="connsiteX875" fmla="*/ 10314241 w 12192000"/>
              <a:gd name="connsiteY875" fmla="*/ 1556749 h 4267200"/>
              <a:gd name="connsiteX876" fmla="*/ 10315061 w 12192000"/>
              <a:gd name="connsiteY876" fmla="*/ 1548729 h 4267200"/>
              <a:gd name="connsiteX877" fmla="*/ 9526158 w 12192000"/>
              <a:gd name="connsiteY877" fmla="*/ 1071804 h 4267200"/>
              <a:gd name="connsiteX878" fmla="*/ 9758689 w 12192000"/>
              <a:gd name="connsiteY878" fmla="*/ 1585512 h 4267200"/>
              <a:gd name="connsiteX879" fmla="*/ 9941392 w 12192000"/>
              <a:gd name="connsiteY879" fmla="*/ 2432858 h 4267200"/>
              <a:gd name="connsiteX880" fmla="*/ 9887724 w 12192000"/>
              <a:gd name="connsiteY880" fmla="*/ 2495762 h 4267200"/>
              <a:gd name="connsiteX881" fmla="*/ 9587446 w 12192000"/>
              <a:gd name="connsiteY881" fmla="*/ 1872898 h 4267200"/>
              <a:gd name="connsiteX882" fmla="*/ 9462810 w 12192000"/>
              <a:gd name="connsiteY882" fmla="*/ 1288346 h 4267200"/>
              <a:gd name="connsiteX883" fmla="*/ 9318575 w 12192000"/>
              <a:gd name="connsiteY883" fmla="*/ 1540820 h 4267200"/>
              <a:gd name="connsiteX884" fmla="*/ 9191090 w 12192000"/>
              <a:gd name="connsiteY884" fmla="*/ 1688355 h 4267200"/>
              <a:gd name="connsiteX885" fmla="*/ 9177757 w 12192000"/>
              <a:gd name="connsiteY885" fmla="*/ 1683354 h 4267200"/>
              <a:gd name="connsiteX886" fmla="*/ 9274865 w 12192000"/>
              <a:gd name="connsiteY886" fmla="*/ 1336896 h 4267200"/>
              <a:gd name="connsiteX887" fmla="*/ 9478649 w 12192000"/>
              <a:gd name="connsiteY887" fmla="*/ 1173376 h 4267200"/>
              <a:gd name="connsiteX888" fmla="*/ 9482281 w 12192000"/>
              <a:gd name="connsiteY888" fmla="*/ 1167830 h 4267200"/>
              <a:gd name="connsiteX889" fmla="*/ 9438637 w 12192000"/>
              <a:gd name="connsiteY889" fmla="*/ 1015438 h 4267200"/>
              <a:gd name="connsiteX890" fmla="*/ 9439458 w 12192000"/>
              <a:gd name="connsiteY890" fmla="*/ 1007420 h 4267200"/>
              <a:gd name="connsiteX891" fmla="*/ 9197105 w 12192000"/>
              <a:gd name="connsiteY891" fmla="*/ 808882 h 4267200"/>
              <a:gd name="connsiteX892" fmla="*/ 8973607 w 12192000"/>
              <a:gd name="connsiteY892" fmla="*/ 597733 h 4267200"/>
              <a:gd name="connsiteX893" fmla="*/ 8967512 w 12192000"/>
              <a:gd name="connsiteY893" fmla="*/ 1795211 h 4267200"/>
              <a:gd name="connsiteX894" fmla="*/ 8912526 w 12192000"/>
              <a:gd name="connsiteY894" fmla="*/ 1841464 h 4267200"/>
              <a:gd name="connsiteX895" fmla="*/ 8893391 w 12192000"/>
              <a:gd name="connsiteY895" fmla="*/ 572788 h 4267200"/>
              <a:gd name="connsiteX896" fmla="*/ 8902990 w 12192000"/>
              <a:gd name="connsiteY896" fmla="*/ 560750 h 4267200"/>
              <a:gd name="connsiteX897" fmla="*/ 8919102 w 12192000"/>
              <a:gd name="connsiteY897" fmla="*/ 542471 h 4267200"/>
              <a:gd name="connsiteX898" fmla="*/ 8661728 w 12192000"/>
              <a:gd name="connsiteY898" fmla="*/ 250903 h 4267200"/>
              <a:gd name="connsiteX899" fmla="*/ 8357758 w 12192000"/>
              <a:gd name="connsiteY899" fmla="*/ 0 h 4267200"/>
              <a:gd name="connsiteX900" fmla="*/ 8405492 w 12192000"/>
              <a:gd name="connsiteY900" fmla="*/ 0 h 4267200"/>
              <a:gd name="connsiteX901" fmla="*/ 8392083 w 12192000"/>
              <a:gd name="connsiteY901" fmla="*/ 30495 h 4267200"/>
              <a:gd name="connsiteX902" fmla="*/ 8339888 w 12192000"/>
              <a:gd name="connsiteY902" fmla="*/ 306259 h 4267200"/>
              <a:gd name="connsiteX903" fmla="*/ 8473847 w 12192000"/>
              <a:gd name="connsiteY903" fmla="*/ 727373 h 4267200"/>
              <a:gd name="connsiteX904" fmla="*/ 8454081 w 12192000"/>
              <a:gd name="connsiteY904" fmla="*/ 1611960 h 4267200"/>
              <a:gd name="connsiteX905" fmla="*/ 8396000 w 12192000"/>
              <a:gd name="connsiteY905" fmla="*/ 1663986 h 4267200"/>
              <a:gd name="connsiteX906" fmla="*/ 8238881 w 12192000"/>
              <a:gd name="connsiteY906" fmla="*/ 368438 h 4267200"/>
              <a:gd name="connsiteX907" fmla="*/ 7668140 w 12192000"/>
              <a:gd name="connsiteY907" fmla="*/ 942511 h 4267200"/>
              <a:gd name="connsiteX908" fmla="*/ 7637853 w 12192000"/>
              <a:gd name="connsiteY908" fmla="*/ 942567 h 4267200"/>
              <a:gd name="connsiteX909" fmla="*/ 7909649 w 12192000"/>
              <a:gd name="connsiteY909" fmla="*/ 489150 h 4267200"/>
              <a:gd name="connsiteX910" fmla="*/ 8256182 w 12192000"/>
              <a:gd name="connsiteY910" fmla="*/ 301724 h 4267200"/>
              <a:gd name="connsiteX911" fmla="*/ 8255912 w 12192000"/>
              <a:gd name="connsiteY911" fmla="*/ 276498 h 4267200"/>
              <a:gd name="connsiteX912" fmla="*/ 8315225 w 12192000"/>
              <a:gd name="connsiteY912" fmla="*/ 89075 h 4267200"/>
              <a:gd name="connsiteX913" fmla="*/ 7497388 w 12192000"/>
              <a:gd name="connsiteY913" fmla="*/ 0 h 4267200"/>
              <a:gd name="connsiteX914" fmla="*/ 7560921 w 12192000"/>
              <a:gd name="connsiteY914" fmla="*/ 0 h 4267200"/>
              <a:gd name="connsiteX915" fmla="*/ 7546742 w 12192000"/>
              <a:gd name="connsiteY915" fmla="*/ 68966 h 4267200"/>
              <a:gd name="connsiteX916" fmla="*/ 7488853 w 12192000"/>
              <a:gd name="connsiteY916" fmla="*/ 535687 h 4267200"/>
              <a:gd name="connsiteX917" fmla="*/ 7529509 w 12192000"/>
              <a:gd name="connsiteY917" fmla="*/ 380358 h 4267200"/>
              <a:gd name="connsiteX918" fmla="*/ 7585939 w 12192000"/>
              <a:gd name="connsiteY918" fmla="*/ 184712 h 4267200"/>
              <a:gd name="connsiteX919" fmla="*/ 7621792 w 12192000"/>
              <a:gd name="connsiteY919" fmla="*/ 87864 h 4267200"/>
              <a:gd name="connsiteX920" fmla="*/ 7654204 w 12192000"/>
              <a:gd name="connsiteY920" fmla="*/ 0 h 4267200"/>
              <a:gd name="connsiteX921" fmla="*/ 7683986 w 12192000"/>
              <a:gd name="connsiteY921" fmla="*/ 0 h 4267200"/>
              <a:gd name="connsiteX922" fmla="*/ 7647914 w 12192000"/>
              <a:gd name="connsiteY922" fmla="*/ 97640 h 4267200"/>
              <a:gd name="connsiteX923" fmla="*/ 7612524 w 12192000"/>
              <a:gd name="connsiteY923" fmla="*/ 193392 h 4267200"/>
              <a:gd name="connsiteX924" fmla="*/ 7557013 w 12192000"/>
              <a:gd name="connsiteY924" fmla="*/ 386853 h 4267200"/>
              <a:gd name="connsiteX925" fmla="*/ 7517286 w 12192000"/>
              <a:gd name="connsiteY925" fmla="*/ 539999 h 4267200"/>
              <a:gd name="connsiteX926" fmla="*/ 7704204 w 12192000"/>
              <a:gd name="connsiteY926" fmla="*/ 152292 h 4267200"/>
              <a:gd name="connsiteX927" fmla="*/ 7756975 w 12192000"/>
              <a:gd name="connsiteY927" fmla="*/ 0 h 4267200"/>
              <a:gd name="connsiteX928" fmla="*/ 7837329 w 12192000"/>
              <a:gd name="connsiteY928" fmla="*/ 0 h 4267200"/>
              <a:gd name="connsiteX929" fmla="*/ 7821760 w 12192000"/>
              <a:gd name="connsiteY929" fmla="*/ 65656 h 4267200"/>
              <a:gd name="connsiteX930" fmla="*/ 7488925 w 12192000"/>
              <a:gd name="connsiteY930" fmla="*/ 763628 h 4267200"/>
              <a:gd name="connsiteX931" fmla="*/ 7419999 w 12192000"/>
              <a:gd name="connsiteY931" fmla="*/ 774360 h 4267200"/>
              <a:gd name="connsiteX932" fmla="*/ 7487820 w 12192000"/>
              <a:gd name="connsiteY932" fmla="*/ 37416 h 4267200"/>
              <a:gd name="connsiteX933" fmla="*/ 3882765 w 12192000"/>
              <a:gd name="connsiteY933" fmla="*/ 0 h 4267200"/>
              <a:gd name="connsiteX934" fmla="*/ 3995099 w 12192000"/>
              <a:gd name="connsiteY934" fmla="*/ 0 h 4267200"/>
              <a:gd name="connsiteX935" fmla="*/ 4163818 w 12192000"/>
              <a:gd name="connsiteY935" fmla="*/ 234104 h 4267200"/>
              <a:gd name="connsiteX936" fmla="*/ 4172099 w 12192000"/>
              <a:gd name="connsiteY936" fmla="*/ 234207 h 4267200"/>
              <a:gd name="connsiteX937" fmla="*/ 4784282 w 12192000"/>
              <a:gd name="connsiteY937" fmla="*/ 276561 h 4267200"/>
              <a:gd name="connsiteX938" fmla="*/ 4801687 w 12192000"/>
              <a:gd name="connsiteY938" fmla="*/ 267764 h 4267200"/>
              <a:gd name="connsiteX939" fmla="*/ 6082788 w 12192000"/>
              <a:gd name="connsiteY939" fmla="*/ 64119 h 4267200"/>
              <a:gd name="connsiteX940" fmla="*/ 6099442 w 12192000"/>
              <a:gd name="connsiteY940" fmla="*/ 82568 h 4267200"/>
              <a:gd name="connsiteX941" fmla="*/ 4804137 w 12192000"/>
              <a:gd name="connsiteY941" fmla="*/ 320931 h 4267200"/>
              <a:gd name="connsiteX942" fmla="*/ 4227047 w 12192000"/>
              <a:gd name="connsiteY942" fmla="*/ 313415 h 4267200"/>
              <a:gd name="connsiteX943" fmla="*/ 4346041 w 12192000"/>
              <a:gd name="connsiteY943" fmla="*/ 456086 h 4267200"/>
              <a:gd name="connsiteX944" fmla="*/ 4870967 w 12192000"/>
              <a:gd name="connsiteY944" fmla="*/ 963061 h 4267200"/>
              <a:gd name="connsiteX945" fmla="*/ 4889647 w 12192000"/>
              <a:gd name="connsiteY945" fmla="*/ 957147 h 4267200"/>
              <a:gd name="connsiteX946" fmla="*/ 5422504 w 12192000"/>
              <a:gd name="connsiteY946" fmla="*/ 805191 h 4267200"/>
              <a:gd name="connsiteX947" fmla="*/ 6087656 w 12192000"/>
              <a:gd name="connsiteY947" fmla="*/ 826703 h 4267200"/>
              <a:gd name="connsiteX948" fmla="*/ 6058717 w 12192000"/>
              <a:gd name="connsiteY948" fmla="*/ 865992 h 4267200"/>
              <a:gd name="connsiteX949" fmla="*/ 4974153 w 12192000"/>
              <a:gd name="connsiteY949" fmla="*/ 1045456 h 4267200"/>
              <a:gd name="connsiteX950" fmla="*/ 5627835 w 12192000"/>
              <a:gd name="connsiteY950" fmla="*/ 1472077 h 4267200"/>
              <a:gd name="connsiteX951" fmla="*/ 5629817 w 12192000"/>
              <a:gd name="connsiteY951" fmla="*/ 1471412 h 4267200"/>
              <a:gd name="connsiteX952" fmla="*/ 5634124 w 12192000"/>
              <a:gd name="connsiteY952" fmla="*/ 1470572 h 4267200"/>
              <a:gd name="connsiteX953" fmla="*/ 5755832 w 12192000"/>
              <a:gd name="connsiteY953" fmla="*/ 1383886 h 4267200"/>
              <a:gd name="connsiteX954" fmla="*/ 6014186 w 12192000"/>
              <a:gd name="connsiteY954" fmla="*/ 1279799 h 4267200"/>
              <a:gd name="connsiteX955" fmla="*/ 6901619 w 12192000"/>
              <a:gd name="connsiteY955" fmla="*/ 1047874 h 4267200"/>
              <a:gd name="connsiteX956" fmla="*/ 6931566 w 12192000"/>
              <a:gd name="connsiteY956" fmla="*/ 1062034 h 4267200"/>
              <a:gd name="connsiteX957" fmla="*/ 5790982 w 12192000"/>
              <a:gd name="connsiteY957" fmla="*/ 1561380 h 4267200"/>
              <a:gd name="connsiteX958" fmla="*/ 6188971 w 12192000"/>
              <a:gd name="connsiteY958" fmla="*/ 1755168 h 4267200"/>
              <a:gd name="connsiteX959" fmla="*/ 6202446 w 12192000"/>
              <a:gd name="connsiteY959" fmla="*/ 1752268 h 4267200"/>
              <a:gd name="connsiteX960" fmla="*/ 7179560 w 12192000"/>
              <a:gd name="connsiteY960" fmla="*/ 1467551 h 4267200"/>
              <a:gd name="connsiteX961" fmla="*/ 7158730 w 12192000"/>
              <a:gd name="connsiteY961" fmla="*/ 1507835 h 4267200"/>
              <a:gd name="connsiteX962" fmla="*/ 6326959 w 12192000"/>
              <a:gd name="connsiteY962" fmla="*/ 1817686 h 4267200"/>
              <a:gd name="connsiteX963" fmla="*/ 6537433 w 12192000"/>
              <a:gd name="connsiteY963" fmla="*/ 1907790 h 4267200"/>
              <a:gd name="connsiteX964" fmla="*/ 6550221 w 12192000"/>
              <a:gd name="connsiteY964" fmla="*/ 1910729 h 4267200"/>
              <a:gd name="connsiteX965" fmla="*/ 6964438 w 12192000"/>
              <a:gd name="connsiteY965" fmla="*/ 2209505 h 4267200"/>
              <a:gd name="connsiteX966" fmla="*/ 7367862 w 12192000"/>
              <a:gd name="connsiteY966" fmla="*/ 2806833 h 4267200"/>
              <a:gd name="connsiteX967" fmla="*/ 7364329 w 12192000"/>
              <a:gd name="connsiteY967" fmla="*/ 2826907 h 4267200"/>
              <a:gd name="connsiteX968" fmla="*/ 7290545 w 12192000"/>
              <a:gd name="connsiteY968" fmla="*/ 2850663 h 4267200"/>
              <a:gd name="connsiteX969" fmla="*/ 6472036 w 12192000"/>
              <a:gd name="connsiteY969" fmla="*/ 1959003 h 4267200"/>
              <a:gd name="connsiteX970" fmla="*/ 5792897 w 12192000"/>
              <a:gd name="connsiteY970" fmla="*/ 1647747 h 4267200"/>
              <a:gd name="connsiteX971" fmla="*/ 5842751 w 12192000"/>
              <a:gd name="connsiteY971" fmla="*/ 1816112 h 4267200"/>
              <a:gd name="connsiteX972" fmla="*/ 5847424 w 12192000"/>
              <a:gd name="connsiteY972" fmla="*/ 1815776 h 4267200"/>
              <a:gd name="connsiteX973" fmla="*/ 6399821 w 12192000"/>
              <a:gd name="connsiteY973" fmla="*/ 2344799 h 4267200"/>
              <a:gd name="connsiteX974" fmla="*/ 6323232 w 12192000"/>
              <a:gd name="connsiteY974" fmla="*/ 2389634 h 4267200"/>
              <a:gd name="connsiteX975" fmla="*/ 5942958 w 12192000"/>
              <a:gd name="connsiteY975" fmla="*/ 2077708 h 4267200"/>
              <a:gd name="connsiteX976" fmla="*/ 5921559 w 12192000"/>
              <a:gd name="connsiteY976" fmla="*/ 2378596 h 4267200"/>
              <a:gd name="connsiteX977" fmla="*/ 5817651 w 12192000"/>
              <a:gd name="connsiteY977" fmla="*/ 3023919 h 4267200"/>
              <a:gd name="connsiteX978" fmla="*/ 5729634 w 12192000"/>
              <a:gd name="connsiteY978" fmla="*/ 3051849 h 4267200"/>
              <a:gd name="connsiteX979" fmla="*/ 5611018 w 12192000"/>
              <a:gd name="connsiteY979" fmla="*/ 2316769 h 4267200"/>
              <a:gd name="connsiteX980" fmla="*/ 5687608 w 12192000"/>
              <a:gd name="connsiteY980" fmla="*/ 2039972 h 4267200"/>
              <a:gd name="connsiteX981" fmla="*/ 5657554 w 12192000"/>
              <a:gd name="connsiteY981" fmla="*/ 1576445 h 4267200"/>
              <a:gd name="connsiteX982" fmla="*/ 5150475 w 12192000"/>
              <a:gd name="connsiteY982" fmla="*/ 1274012 h 4267200"/>
              <a:gd name="connsiteX983" fmla="*/ 5349142 w 12192000"/>
              <a:gd name="connsiteY983" fmla="*/ 2204405 h 4267200"/>
              <a:gd name="connsiteX984" fmla="*/ 5262214 w 12192000"/>
              <a:gd name="connsiteY984" fmla="*/ 2233836 h 4267200"/>
              <a:gd name="connsiteX985" fmla="*/ 4981539 w 12192000"/>
              <a:gd name="connsiteY985" fmla="*/ 1542201 h 4267200"/>
              <a:gd name="connsiteX986" fmla="*/ 4958461 w 12192000"/>
              <a:gd name="connsiteY986" fmla="*/ 1136957 h 4267200"/>
              <a:gd name="connsiteX987" fmla="*/ 4655015 w 12192000"/>
              <a:gd name="connsiteY987" fmla="*/ 891426 h 4267200"/>
              <a:gd name="connsiteX988" fmla="*/ 4348002 w 12192000"/>
              <a:gd name="connsiteY988" fmla="*/ 2205895 h 4267200"/>
              <a:gd name="connsiteX989" fmla="*/ 4262250 w 12192000"/>
              <a:gd name="connsiteY989" fmla="*/ 2219972 h 4267200"/>
              <a:gd name="connsiteX990" fmla="*/ 4550611 w 12192000"/>
              <a:gd name="connsiteY990" fmla="*/ 817540 h 4267200"/>
              <a:gd name="connsiteX991" fmla="*/ 4564418 w 12192000"/>
              <a:gd name="connsiteY991" fmla="*/ 808293 h 4267200"/>
              <a:gd name="connsiteX992" fmla="*/ 4266388 w 12192000"/>
              <a:gd name="connsiteY992" fmla="*/ 500083 h 4267200"/>
              <a:gd name="connsiteX993" fmla="*/ 4032842 w 12192000"/>
              <a:gd name="connsiteY993" fmla="*/ 211809 h 4267200"/>
              <a:gd name="connsiteX994" fmla="*/ 3721337 w 12192000"/>
              <a:gd name="connsiteY994" fmla="*/ 0 h 4267200"/>
              <a:gd name="connsiteX995" fmla="*/ 3797544 w 12192000"/>
              <a:gd name="connsiteY995" fmla="*/ 0 h 4267200"/>
              <a:gd name="connsiteX996" fmla="*/ 3775734 w 12192000"/>
              <a:gd name="connsiteY996" fmla="*/ 95131 h 4267200"/>
              <a:gd name="connsiteX997" fmla="*/ 3724807 w 12192000"/>
              <a:gd name="connsiteY997" fmla="*/ 272257 h 4267200"/>
              <a:gd name="connsiteX998" fmla="*/ 3726844 w 12192000"/>
              <a:gd name="connsiteY998" fmla="*/ 282988 h 4267200"/>
              <a:gd name="connsiteX999" fmla="*/ 3742664 w 12192000"/>
              <a:gd name="connsiteY999" fmla="*/ 279918 h 4267200"/>
              <a:gd name="connsiteX1000" fmla="*/ 4103910 w 12192000"/>
              <a:gd name="connsiteY1000" fmla="*/ 1161917 h 4267200"/>
              <a:gd name="connsiteX1001" fmla="*/ 4020269 w 12192000"/>
              <a:gd name="connsiteY1001" fmla="*/ 1200406 h 4267200"/>
              <a:gd name="connsiteX1002" fmla="*/ 3674882 w 12192000"/>
              <a:gd name="connsiteY1002" fmla="*/ 488524 h 4267200"/>
              <a:gd name="connsiteX1003" fmla="*/ 3132682 w 12192000"/>
              <a:gd name="connsiteY1003" fmla="*/ 1072284 h 4267200"/>
              <a:gd name="connsiteX1004" fmla="*/ 2716346 w 12192000"/>
              <a:gd name="connsiteY1004" fmla="*/ 1276376 h 4267200"/>
              <a:gd name="connsiteX1005" fmla="*/ 2716772 w 12192000"/>
              <a:gd name="connsiteY1005" fmla="*/ 1255462 h 4267200"/>
              <a:gd name="connsiteX1006" fmla="*/ 3471096 w 12192000"/>
              <a:gd name="connsiteY1006" fmla="*/ 437072 h 4267200"/>
              <a:gd name="connsiteX1007" fmla="*/ 3639057 w 12192000"/>
              <a:gd name="connsiteY1007" fmla="*/ 286334 h 4267200"/>
              <a:gd name="connsiteX1008" fmla="*/ 3640309 w 12192000"/>
              <a:gd name="connsiteY1008" fmla="*/ 284664 h 4267200"/>
              <a:gd name="connsiteX1009" fmla="*/ 3646022 w 12192000"/>
              <a:gd name="connsiteY1009" fmla="*/ 276711 h 4267200"/>
              <a:gd name="connsiteX1010" fmla="*/ 3707943 w 12192000"/>
              <a:gd name="connsiteY1010" fmla="*/ 65958 h 4267200"/>
              <a:gd name="connsiteX1011" fmla="*/ 2867960 w 12192000"/>
              <a:gd name="connsiteY1011" fmla="*/ 0 h 4267200"/>
              <a:gd name="connsiteX1012" fmla="*/ 2926351 w 12192000"/>
              <a:gd name="connsiteY1012" fmla="*/ 0 h 4267200"/>
              <a:gd name="connsiteX1013" fmla="*/ 2902823 w 12192000"/>
              <a:gd name="connsiteY1013" fmla="*/ 262929 h 4267200"/>
              <a:gd name="connsiteX1014" fmla="*/ 2940663 w 12192000"/>
              <a:gd name="connsiteY1014" fmla="*/ 140884 h 4267200"/>
              <a:gd name="connsiteX1015" fmla="*/ 2947039 w 12192000"/>
              <a:gd name="connsiteY1015" fmla="*/ 122524 h 4267200"/>
              <a:gd name="connsiteX1016" fmla="*/ 2984316 w 12192000"/>
              <a:gd name="connsiteY1016" fmla="*/ 0 h 4267200"/>
              <a:gd name="connsiteX1017" fmla="*/ 3016114 w 12192000"/>
              <a:gd name="connsiteY1017" fmla="*/ 0 h 4267200"/>
              <a:gd name="connsiteX1018" fmla="*/ 2979949 w 12192000"/>
              <a:gd name="connsiteY1018" fmla="*/ 119274 h 4267200"/>
              <a:gd name="connsiteX1019" fmla="*/ 3023879 w 12192000"/>
              <a:gd name="connsiteY1019" fmla="*/ 0 h 4267200"/>
              <a:gd name="connsiteX1020" fmla="*/ 3105400 w 12192000"/>
              <a:gd name="connsiteY1020" fmla="*/ 0 h 4267200"/>
              <a:gd name="connsiteX1021" fmla="*/ 3094669 w 12192000"/>
              <a:gd name="connsiteY1021" fmla="*/ 30308 h 4267200"/>
              <a:gd name="connsiteX1022" fmla="*/ 2901945 w 12192000"/>
              <a:gd name="connsiteY1022" fmla="*/ 466538 h 4267200"/>
              <a:gd name="connsiteX1023" fmla="*/ 2815209 w 12192000"/>
              <a:gd name="connsiteY1023" fmla="*/ 497361 h 4267200"/>
              <a:gd name="connsiteX1024" fmla="*/ 2844845 w 12192000"/>
              <a:gd name="connsiteY1024" fmla="*/ 127638 h 4267200"/>
              <a:gd name="connsiteX1025" fmla="*/ 1057230 w 12192000"/>
              <a:gd name="connsiteY1025" fmla="*/ 0 h 4267200"/>
              <a:gd name="connsiteX1026" fmla="*/ 1111003 w 12192000"/>
              <a:gd name="connsiteY1026" fmla="*/ 0 h 4267200"/>
              <a:gd name="connsiteX1027" fmla="*/ 1125553 w 12192000"/>
              <a:gd name="connsiteY1027" fmla="*/ 52588 h 4267200"/>
              <a:gd name="connsiteX1028" fmla="*/ 1304276 w 12192000"/>
              <a:gd name="connsiteY1028" fmla="*/ 476275 h 4267200"/>
              <a:gd name="connsiteX1029" fmla="*/ 1492066 w 12192000"/>
              <a:gd name="connsiteY1029" fmla="*/ 886333 h 4267200"/>
              <a:gd name="connsiteX1030" fmla="*/ 1423698 w 12192000"/>
              <a:gd name="connsiteY1030" fmla="*/ 710817 h 4267200"/>
              <a:gd name="connsiteX1031" fmla="*/ 1357609 w 12192000"/>
              <a:gd name="connsiteY1031" fmla="*/ 532892 h 4267200"/>
              <a:gd name="connsiteX1032" fmla="*/ 1309550 w 12192000"/>
              <a:gd name="connsiteY1032" fmla="*/ 374031 h 4267200"/>
              <a:gd name="connsiteX1033" fmla="*/ 1193673 w 12192000"/>
              <a:gd name="connsiteY1033" fmla="*/ 49533 h 4267200"/>
              <a:gd name="connsiteX1034" fmla="*/ 1164391 w 12192000"/>
              <a:gd name="connsiteY1034" fmla="*/ 0 h 4267200"/>
              <a:gd name="connsiteX1035" fmla="*/ 1200666 w 12192000"/>
              <a:gd name="connsiteY1035" fmla="*/ 0 h 4267200"/>
              <a:gd name="connsiteX1036" fmla="*/ 1223408 w 12192000"/>
              <a:gd name="connsiteY1036" fmla="*/ 38996 h 4267200"/>
              <a:gd name="connsiteX1037" fmla="*/ 1339635 w 12192000"/>
              <a:gd name="connsiteY1037" fmla="*/ 365517 h 4267200"/>
              <a:gd name="connsiteX1038" fmla="*/ 1387469 w 12192000"/>
              <a:gd name="connsiteY1038" fmla="*/ 523079 h 4267200"/>
              <a:gd name="connsiteX1039" fmla="*/ 1452685 w 12192000"/>
              <a:gd name="connsiteY1039" fmla="*/ 699806 h 4267200"/>
              <a:gd name="connsiteX1040" fmla="*/ 1492092 w 12192000"/>
              <a:gd name="connsiteY1040" fmla="*/ 800424 h 4267200"/>
              <a:gd name="connsiteX1041" fmla="*/ 1455302 w 12192000"/>
              <a:gd name="connsiteY1041" fmla="*/ 632913 h 4267200"/>
              <a:gd name="connsiteX1042" fmla="*/ 1222336 w 12192000"/>
              <a:gd name="connsiteY1042" fmla="*/ 9480 h 4267200"/>
              <a:gd name="connsiteX1043" fmla="*/ 1214634 w 12192000"/>
              <a:gd name="connsiteY1043" fmla="*/ 0 h 4267200"/>
              <a:gd name="connsiteX1044" fmla="*/ 1289827 w 12192000"/>
              <a:gd name="connsiteY1044" fmla="*/ 0 h 4267200"/>
              <a:gd name="connsiteX1045" fmla="*/ 1321076 w 12192000"/>
              <a:gd name="connsiteY1045" fmla="*/ 59722 h 4267200"/>
              <a:gd name="connsiteX1046" fmla="*/ 1512579 w 12192000"/>
              <a:gd name="connsiteY1046" fmla="*/ 626441 h 4267200"/>
              <a:gd name="connsiteX1047" fmla="*/ 1506076 w 12192000"/>
              <a:gd name="connsiteY1047" fmla="*/ 1089289 h 4267200"/>
              <a:gd name="connsiteX1048" fmla="*/ 1486346 w 12192000"/>
              <a:gd name="connsiteY1048" fmla="*/ 1079919 h 4267200"/>
              <a:gd name="connsiteX1049" fmla="*/ 1070511 w 12192000"/>
              <a:gd name="connsiteY1049" fmla="*/ 48609 h 4267200"/>
              <a:gd name="connsiteX1050" fmla="*/ 43151 w 12192000"/>
              <a:gd name="connsiteY1050" fmla="*/ 0 h 4267200"/>
              <a:gd name="connsiteX1051" fmla="*/ 95283 w 12192000"/>
              <a:gd name="connsiteY1051" fmla="*/ 0 h 4267200"/>
              <a:gd name="connsiteX1052" fmla="*/ 300708 w 12192000"/>
              <a:gd name="connsiteY1052" fmla="*/ 154571 h 4267200"/>
              <a:gd name="connsiteX1053" fmla="*/ 530414 w 12192000"/>
              <a:gd name="connsiteY1053" fmla="*/ 354673 h 4267200"/>
              <a:gd name="connsiteX1054" fmla="*/ 333785 w 12192000"/>
              <a:gd name="connsiteY1054" fmla="*/ 161564 h 4267200"/>
              <a:gd name="connsiteX1055" fmla="*/ 147005 w 12192000"/>
              <a:gd name="connsiteY1055" fmla="*/ 0 h 4267200"/>
              <a:gd name="connsiteX1056" fmla="*/ 272509 w 12192000"/>
              <a:gd name="connsiteY1056" fmla="*/ 0 h 4267200"/>
              <a:gd name="connsiteX1057" fmla="*/ 326276 w 12192000"/>
              <a:gd name="connsiteY1057" fmla="*/ 45847 h 4267200"/>
              <a:gd name="connsiteX1058" fmla="*/ 823759 w 12192000"/>
              <a:gd name="connsiteY1058" fmla="*/ 574145 h 4267200"/>
              <a:gd name="connsiteX1059" fmla="*/ 811254 w 12192000"/>
              <a:gd name="connsiteY1059" fmla="*/ 665546 h 4267200"/>
              <a:gd name="connsiteX1060" fmla="*/ 154042 w 12192000"/>
              <a:gd name="connsiteY1060" fmla="*/ 261522 h 4267200"/>
              <a:gd name="connsiteX1061" fmla="*/ 13550 w 12192000"/>
              <a:gd name="connsiteY1061" fmla="*/ 158423 h 4267200"/>
              <a:gd name="connsiteX1062" fmla="*/ 0 w 12192000"/>
              <a:gd name="connsiteY1062" fmla="*/ 146618 h 4267200"/>
              <a:gd name="connsiteX1063" fmla="*/ 0 w 12192000"/>
              <a:gd name="connsiteY1063" fmla="*/ 59161 h 4267200"/>
              <a:gd name="connsiteX1064" fmla="*/ 45427 w 12192000"/>
              <a:gd name="connsiteY1064" fmla="*/ 101078 h 4267200"/>
              <a:gd name="connsiteX1065" fmla="*/ 630103 w 12192000"/>
              <a:gd name="connsiteY1065" fmla="*/ 485885 h 4267200"/>
              <a:gd name="connsiteX1066" fmla="*/ 532040 w 12192000"/>
              <a:gd name="connsiteY1066" fmla="*/ 399359 h 4267200"/>
              <a:gd name="connsiteX1067" fmla="*/ 517618 w 12192000"/>
              <a:gd name="connsiteY1067" fmla="*/ 385726 h 4267200"/>
              <a:gd name="connsiteX1068" fmla="*/ 285074 w 12192000"/>
              <a:gd name="connsiteY1068" fmla="*/ 182755 h 4267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Lst>
            <a:rect l="l" t="t" r="r" b="b"/>
            <a:pathLst>
              <a:path w="12192000" h="4267200">
                <a:moveTo>
                  <a:pt x="2537169" y="4125568"/>
                </a:moveTo>
                <a:cubicBezTo>
                  <a:pt x="2788218" y="4126068"/>
                  <a:pt x="3025872" y="4161336"/>
                  <a:pt x="3246267" y="4262961"/>
                </a:cubicBezTo>
                <a:lnTo>
                  <a:pt x="3253970" y="4267200"/>
                </a:lnTo>
                <a:lnTo>
                  <a:pt x="3071791" y="4267200"/>
                </a:lnTo>
                <a:lnTo>
                  <a:pt x="2975095" y="4243356"/>
                </a:lnTo>
                <a:cubicBezTo>
                  <a:pt x="2862058" y="4220032"/>
                  <a:pt x="2745568" y="4209031"/>
                  <a:pt x="2626982" y="4206450"/>
                </a:cubicBezTo>
                <a:cubicBezTo>
                  <a:pt x="2581807" y="4205467"/>
                  <a:pt x="2536327" y="4205706"/>
                  <a:pt x="2490617" y="4206951"/>
                </a:cubicBezTo>
                <a:cubicBezTo>
                  <a:pt x="2601507" y="4219748"/>
                  <a:pt x="2711611" y="4236309"/>
                  <a:pt x="2819869" y="4252936"/>
                </a:cubicBezTo>
                <a:lnTo>
                  <a:pt x="2900997" y="4267200"/>
                </a:lnTo>
                <a:lnTo>
                  <a:pt x="2705858" y="4267200"/>
                </a:lnTo>
                <a:lnTo>
                  <a:pt x="2561467" y="4246270"/>
                </a:lnTo>
                <a:cubicBezTo>
                  <a:pt x="2476258" y="4235123"/>
                  <a:pt x="2390533" y="4225627"/>
                  <a:pt x="2305292" y="4219492"/>
                </a:cubicBezTo>
                <a:lnTo>
                  <a:pt x="2409349" y="4267200"/>
                </a:lnTo>
                <a:lnTo>
                  <a:pt x="2266705" y="4267200"/>
                </a:lnTo>
                <a:lnTo>
                  <a:pt x="2183576" y="4227150"/>
                </a:lnTo>
                <a:cubicBezTo>
                  <a:pt x="2170260" y="4220226"/>
                  <a:pt x="2115765" y="4150220"/>
                  <a:pt x="2151029" y="4146947"/>
                </a:cubicBezTo>
                <a:cubicBezTo>
                  <a:pt x="2282770" y="4133761"/>
                  <a:pt x="2411644" y="4125319"/>
                  <a:pt x="2537169" y="4125568"/>
                </a:cubicBezTo>
                <a:close/>
                <a:moveTo>
                  <a:pt x="9258094" y="3958602"/>
                </a:moveTo>
                <a:cubicBezTo>
                  <a:pt x="9013678" y="4006086"/>
                  <a:pt x="8768731" y="4060051"/>
                  <a:pt x="8526712" y="4119804"/>
                </a:cubicBezTo>
                <a:cubicBezTo>
                  <a:pt x="8781748" y="4123003"/>
                  <a:pt x="9026494" y="4069940"/>
                  <a:pt x="9258094" y="3958602"/>
                </a:cubicBezTo>
                <a:close/>
                <a:moveTo>
                  <a:pt x="9168987" y="3919232"/>
                </a:moveTo>
                <a:cubicBezTo>
                  <a:pt x="8975366" y="3912045"/>
                  <a:pt x="8788341" y="3989836"/>
                  <a:pt x="8603910" y="4068895"/>
                </a:cubicBezTo>
                <a:cubicBezTo>
                  <a:pt x="8818554" y="4017452"/>
                  <a:pt x="9035976" y="3970366"/>
                  <a:pt x="9252382" y="3927759"/>
                </a:cubicBezTo>
                <a:cubicBezTo>
                  <a:pt x="9224441" y="3923020"/>
                  <a:pt x="9196646" y="3920259"/>
                  <a:pt x="9168987" y="3919232"/>
                </a:cubicBezTo>
                <a:close/>
                <a:moveTo>
                  <a:pt x="1635889" y="3709494"/>
                </a:moveTo>
                <a:lnTo>
                  <a:pt x="1634800" y="3731111"/>
                </a:lnTo>
                <a:cubicBezTo>
                  <a:pt x="1634800" y="3731111"/>
                  <a:pt x="1635342" y="3716795"/>
                  <a:pt x="1635889" y="3709494"/>
                </a:cubicBezTo>
                <a:close/>
                <a:moveTo>
                  <a:pt x="3174829" y="3620110"/>
                </a:moveTo>
                <a:cubicBezTo>
                  <a:pt x="3177710" y="3619202"/>
                  <a:pt x="3182308" y="3620648"/>
                  <a:pt x="3189263" y="3625726"/>
                </a:cubicBezTo>
                <a:cubicBezTo>
                  <a:pt x="3348177" y="3744655"/>
                  <a:pt x="3463235" y="3908187"/>
                  <a:pt x="3560912" y="4079863"/>
                </a:cubicBezTo>
                <a:cubicBezTo>
                  <a:pt x="3582321" y="4117314"/>
                  <a:pt x="3599153" y="4153173"/>
                  <a:pt x="3611854" y="4188366"/>
                </a:cubicBezTo>
                <a:lnTo>
                  <a:pt x="3631583" y="4267200"/>
                </a:lnTo>
                <a:lnTo>
                  <a:pt x="3575699" y="4267200"/>
                </a:lnTo>
                <a:lnTo>
                  <a:pt x="3575567" y="4263588"/>
                </a:lnTo>
                <a:cubicBezTo>
                  <a:pt x="3563792" y="4170010"/>
                  <a:pt x="3527316" y="4081090"/>
                  <a:pt x="3467355" y="3988130"/>
                </a:cubicBezTo>
                <a:cubicBezTo>
                  <a:pt x="3420192" y="3915029"/>
                  <a:pt x="3371016" y="3849934"/>
                  <a:pt x="3310753" y="3787140"/>
                </a:cubicBezTo>
                <a:cubicBezTo>
                  <a:pt x="3303466" y="3779509"/>
                  <a:pt x="3297626" y="3773227"/>
                  <a:pt x="3291335" y="3767420"/>
                </a:cubicBezTo>
                <a:cubicBezTo>
                  <a:pt x="3324815" y="3824296"/>
                  <a:pt x="3358740" y="3880691"/>
                  <a:pt x="3390805" y="3937163"/>
                </a:cubicBezTo>
                <a:cubicBezTo>
                  <a:pt x="3450145" y="4040978"/>
                  <a:pt x="3506325" y="4144397"/>
                  <a:pt x="3545740" y="4251102"/>
                </a:cubicBezTo>
                <a:lnTo>
                  <a:pt x="3550709" y="4267200"/>
                </a:lnTo>
                <a:lnTo>
                  <a:pt x="3513586" y="4267200"/>
                </a:lnTo>
                <a:lnTo>
                  <a:pt x="3470728" y="4152456"/>
                </a:lnTo>
                <a:cubicBezTo>
                  <a:pt x="3439124" y="4085665"/>
                  <a:pt x="3402484" y="4019598"/>
                  <a:pt x="3364433" y="3953121"/>
                </a:cubicBezTo>
                <a:lnTo>
                  <a:pt x="3316479" y="3872136"/>
                </a:lnTo>
                <a:lnTo>
                  <a:pt x="3504482" y="4267200"/>
                </a:lnTo>
                <a:lnTo>
                  <a:pt x="3467547" y="4267200"/>
                </a:lnTo>
                <a:lnTo>
                  <a:pt x="3177952" y="3657386"/>
                </a:lnTo>
                <a:cubicBezTo>
                  <a:pt x="3172991" y="3646754"/>
                  <a:pt x="3166185" y="3622836"/>
                  <a:pt x="3174829" y="3620110"/>
                </a:cubicBezTo>
                <a:close/>
                <a:moveTo>
                  <a:pt x="11279315" y="3618448"/>
                </a:moveTo>
                <a:cubicBezTo>
                  <a:pt x="11299830" y="3614620"/>
                  <a:pt x="11318737" y="3618623"/>
                  <a:pt x="11317765" y="3638405"/>
                </a:cubicBezTo>
                <a:cubicBezTo>
                  <a:pt x="11309587" y="3820966"/>
                  <a:pt x="11315203" y="4012597"/>
                  <a:pt x="11304886" y="4200582"/>
                </a:cubicBezTo>
                <a:lnTo>
                  <a:pt x="11298904" y="4267200"/>
                </a:lnTo>
                <a:lnTo>
                  <a:pt x="11213088" y="4267200"/>
                </a:lnTo>
                <a:lnTo>
                  <a:pt x="11219157" y="4210725"/>
                </a:lnTo>
                <a:cubicBezTo>
                  <a:pt x="11223807" y="4119600"/>
                  <a:pt x="11224640" y="4027718"/>
                  <a:pt x="11225213" y="3936722"/>
                </a:cubicBezTo>
                <a:cubicBezTo>
                  <a:pt x="11207028" y="4022695"/>
                  <a:pt x="11194593" y="4110355"/>
                  <a:pt x="11182914" y="4196771"/>
                </a:cubicBezTo>
                <a:lnTo>
                  <a:pt x="11172266" y="4267200"/>
                </a:lnTo>
                <a:lnTo>
                  <a:pt x="11140975" y="4267200"/>
                </a:lnTo>
                <a:lnTo>
                  <a:pt x="11152239" y="4192628"/>
                </a:lnTo>
                <a:cubicBezTo>
                  <a:pt x="11165272" y="4096160"/>
                  <a:pt x="11178361" y="3997344"/>
                  <a:pt x="11201005" y="3900089"/>
                </a:cubicBezTo>
                <a:cubicBezTo>
                  <a:pt x="11166930" y="3979173"/>
                  <a:pt x="11134730" y="4058831"/>
                  <a:pt x="11105754" y="4139192"/>
                </a:cubicBezTo>
                <a:lnTo>
                  <a:pt x="11065821" y="4267200"/>
                </a:lnTo>
                <a:lnTo>
                  <a:pt x="10978133" y="4267200"/>
                </a:lnTo>
                <a:lnTo>
                  <a:pt x="11088889" y="3963916"/>
                </a:lnTo>
                <a:cubicBezTo>
                  <a:pt x="11133459" y="3856779"/>
                  <a:pt x="11181967" y="3750740"/>
                  <a:pt x="11231212" y="3645474"/>
                </a:cubicBezTo>
                <a:cubicBezTo>
                  <a:pt x="11236675" y="3633934"/>
                  <a:pt x="11258799" y="3622276"/>
                  <a:pt x="11279315" y="3618448"/>
                </a:cubicBezTo>
                <a:close/>
                <a:moveTo>
                  <a:pt x="10296877" y="3526602"/>
                </a:moveTo>
                <a:cubicBezTo>
                  <a:pt x="10305089" y="3527517"/>
                  <a:pt x="10311503" y="3531079"/>
                  <a:pt x="10314210" y="3538353"/>
                </a:cubicBezTo>
                <a:cubicBezTo>
                  <a:pt x="10361472" y="3659113"/>
                  <a:pt x="10407318" y="3780392"/>
                  <a:pt x="10450858" y="3902477"/>
                </a:cubicBezTo>
                <a:lnTo>
                  <a:pt x="10572255" y="4267200"/>
                </a:lnTo>
                <a:lnTo>
                  <a:pt x="10477642" y="4267200"/>
                </a:lnTo>
                <a:lnTo>
                  <a:pt x="10436479" y="4144570"/>
                </a:lnTo>
                <a:cubicBezTo>
                  <a:pt x="10386976" y="3995354"/>
                  <a:pt x="10333255" y="3848072"/>
                  <a:pt x="10277529" y="3701307"/>
                </a:cubicBezTo>
                <a:cubicBezTo>
                  <a:pt x="10277467" y="3703640"/>
                  <a:pt x="10276853" y="3706334"/>
                  <a:pt x="10276797" y="3708672"/>
                </a:cubicBezTo>
                <a:cubicBezTo>
                  <a:pt x="10284209" y="3854149"/>
                  <a:pt x="10331835" y="3999199"/>
                  <a:pt x="10385906" y="4147031"/>
                </a:cubicBezTo>
                <a:lnTo>
                  <a:pt x="10431445" y="4267200"/>
                </a:lnTo>
                <a:lnTo>
                  <a:pt x="10398237" y="4267200"/>
                </a:lnTo>
                <a:lnTo>
                  <a:pt x="10356661" y="4157302"/>
                </a:lnTo>
                <a:cubicBezTo>
                  <a:pt x="10321871" y="4061517"/>
                  <a:pt x="10289232" y="3966669"/>
                  <a:pt x="10268559" y="3871054"/>
                </a:cubicBezTo>
                <a:cubicBezTo>
                  <a:pt x="10272790" y="3985997"/>
                  <a:pt x="10299544" y="4094770"/>
                  <a:pt x="10340065" y="4201637"/>
                </a:cubicBezTo>
                <a:lnTo>
                  <a:pt x="10368861" y="4267200"/>
                </a:lnTo>
                <a:lnTo>
                  <a:pt x="10267862" y="4267200"/>
                </a:lnTo>
                <a:lnTo>
                  <a:pt x="10236210" y="4185635"/>
                </a:lnTo>
                <a:cubicBezTo>
                  <a:pt x="10169925" y="3991261"/>
                  <a:pt x="10150284" y="3789583"/>
                  <a:pt x="10225980" y="3561061"/>
                </a:cubicBezTo>
                <a:cubicBezTo>
                  <a:pt x="10231424" y="3544935"/>
                  <a:pt x="10272241" y="3523857"/>
                  <a:pt x="10296877" y="3526602"/>
                </a:cubicBezTo>
                <a:close/>
                <a:moveTo>
                  <a:pt x="3429186" y="3458784"/>
                </a:moveTo>
                <a:cubicBezTo>
                  <a:pt x="3434043" y="3458424"/>
                  <a:pt x="3439865" y="3459167"/>
                  <a:pt x="3446761" y="3461278"/>
                </a:cubicBezTo>
                <a:cubicBezTo>
                  <a:pt x="3801752" y="3568638"/>
                  <a:pt x="4119982" y="3746863"/>
                  <a:pt x="4419733" y="3963555"/>
                </a:cubicBezTo>
                <a:cubicBezTo>
                  <a:pt x="4508451" y="4027538"/>
                  <a:pt x="4593765" y="4093753"/>
                  <a:pt x="4659448" y="4172746"/>
                </a:cubicBezTo>
                <a:lnTo>
                  <a:pt x="4719140" y="4267200"/>
                </a:lnTo>
                <a:lnTo>
                  <a:pt x="4641222" y="4267200"/>
                </a:lnTo>
                <a:lnTo>
                  <a:pt x="4599968" y="4207074"/>
                </a:lnTo>
                <a:cubicBezTo>
                  <a:pt x="4478590" y="4057581"/>
                  <a:pt x="4278987" y="3946713"/>
                  <a:pt x="4136093" y="3858466"/>
                </a:cubicBezTo>
                <a:cubicBezTo>
                  <a:pt x="3985171" y="3764831"/>
                  <a:pt x="3831168" y="3687155"/>
                  <a:pt x="3670252" y="3622798"/>
                </a:cubicBez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48555" y="4189447"/>
                  <a:pt x="4498141" y="4221114"/>
                  <a:pt x="4546299" y="4254934"/>
                </a:cubicBezTo>
                <a:lnTo>
                  <a:pt x="4561743" y="4267200"/>
                </a:lnTo>
                <a:lnTo>
                  <a:pt x="4509274" y="4267200"/>
                </a:lnTo>
                <a:lnTo>
                  <a:pt x="4383389" y="4184369"/>
                </a:ln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ubicBezTo>
                  <a:pt x="3768399" y="3765347"/>
                  <a:pt x="3873410" y="3884450"/>
                  <a:pt x="3989938" y="3991685"/>
                </a:cubicBezTo>
                <a:cubicBezTo>
                  <a:pt x="4106468" y="4098916"/>
                  <a:pt x="4234512" y="4194281"/>
                  <a:pt x="4393907" y="4261258"/>
                </a:cubicBezTo>
                <a:lnTo>
                  <a:pt x="4408201" y="4267200"/>
                </a:lnTo>
                <a:lnTo>
                  <a:pt x="4250346" y="4267200"/>
                </a:lnTo>
                <a:lnTo>
                  <a:pt x="4245269" y="4265040"/>
                </a:lnTo>
                <a:cubicBezTo>
                  <a:pt x="4167858" y="4230709"/>
                  <a:pt x="4095232" y="4193560"/>
                  <a:pt x="4036318" y="4147013"/>
                </a:cubicBezTo>
                <a:cubicBezTo>
                  <a:pt x="3810777" y="3969273"/>
                  <a:pt x="3654591" y="3720297"/>
                  <a:pt x="3432098" y="3537312"/>
                </a:cubicBezTo>
                <a:cubicBezTo>
                  <a:pt x="3408505" y="3517876"/>
                  <a:pt x="3395188" y="3461306"/>
                  <a:pt x="3429186" y="3458784"/>
                </a:cubicBezTo>
                <a:close/>
                <a:moveTo>
                  <a:pt x="9334796" y="3456584"/>
                </a:moveTo>
                <a:cubicBezTo>
                  <a:pt x="9406875" y="3608228"/>
                  <a:pt x="9503788" y="3758542"/>
                  <a:pt x="9651570" y="3826505"/>
                </a:cubicBezTo>
                <a:cubicBezTo>
                  <a:pt x="9559808" y="3686686"/>
                  <a:pt x="9456900" y="3564734"/>
                  <a:pt x="9334796" y="3456584"/>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close/>
                <a:moveTo>
                  <a:pt x="1318687" y="3113840"/>
                </a:moveTo>
                <a:cubicBezTo>
                  <a:pt x="1233126" y="3142037"/>
                  <a:pt x="1148133" y="3174161"/>
                  <a:pt x="1066793" y="3212171"/>
                </a:cubicBezTo>
                <a:cubicBezTo>
                  <a:pt x="1042399" y="3223712"/>
                  <a:pt x="1017440" y="3235542"/>
                  <a:pt x="993319" y="3247648"/>
                </a:cubicBez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9790480" y="3078533"/>
                </a:moveTo>
                <a:cubicBezTo>
                  <a:pt x="9782502" y="3134217"/>
                  <a:pt x="9773626" y="3189710"/>
                  <a:pt x="9763295" y="3245370"/>
                </a:cubicBezTo>
                <a:cubicBezTo>
                  <a:pt x="9730259" y="3421320"/>
                  <a:pt x="9693170" y="3586065"/>
                  <a:pt x="9736458" y="3758413"/>
                </a:cubicBezTo>
                <a:cubicBezTo>
                  <a:pt x="9741385" y="3680922"/>
                  <a:pt x="9752472" y="3603320"/>
                  <a:pt x="9763499" y="3528057"/>
                </a:cubicBezTo>
                <a:cubicBezTo>
                  <a:pt x="9778184" y="3430521"/>
                  <a:pt x="9793478" y="3330298"/>
                  <a:pt x="9793906" y="3231157"/>
                </a:cubicBezTo>
                <a:cubicBezTo>
                  <a:pt x="9793949" y="3202011"/>
                  <a:pt x="9792735" y="3172131"/>
                  <a:pt x="9791874" y="3142788"/>
                </a:cubicBezTo>
                <a:cubicBezTo>
                  <a:pt x="9791175" y="3121009"/>
                  <a:pt x="9790832" y="3099770"/>
                  <a:pt x="9790480" y="3078533"/>
                </a:cubicBezTo>
                <a:close/>
                <a:moveTo>
                  <a:pt x="1238695" y="3076820"/>
                </a:moveTo>
                <a:cubicBezTo>
                  <a:pt x="1051055" y="3082190"/>
                  <a:pt x="886407" y="3192548"/>
                  <a:pt x="716371" y="3293249"/>
                </a:cubicBezTo>
                <a:cubicBezTo>
                  <a:pt x="670943" y="3320259"/>
                  <a:pt x="625512" y="3345868"/>
                  <a:pt x="579522" y="3371759"/>
                </a:cubicBezTo>
                <a:cubicBezTo>
                  <a:pt x="586257" y="3369787"/>
                  <a:pt x="592991" y="3367806"/>
                  <a:pt x="600288" y="3365555"/>
                </a:cubicBezTo>
                <a:cubicBezTo>
                  <a:pt x="680240" y="3341573"/>
                  <a:pt x="762713" y="3317034"/>
                  <a:pt x="840692" y="3284921"/>
                </a:cubicBezTo>
                <a:cubicBezTo>
                  <a:pt x="887813" y="3265484"/>
                  <a:pt x="934087" y="3242968"/>
                  <a:pt x="979248" y="3221003"/>
                </a:cubicBezTo>
                <a:cubicBezTo>
                  <a:pt x="1004208" y="3209175"/>
                  <a:pt x="1028322" y="3197074"/>
                  <a:pt x="1053282" y="3185247"/>
                </a:cubicBez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591522" y="3395900"/>
                  <a:pt x="5656650" y="3795361"/>
                  <a:pt x="5567647" y="4190286"/>
                </a:cubicBezTo>
                <a:lnTo>
                  <a:pt x="5545854" y="4267200"/>
                </a:lnTo>
                <a:lnTo>
                  <a:pt x="5391871" y="4267200"/>
                </a:lnTo>
                <a:lnTo>
                  <a:pt x="5318171" y="4175818"/>
                </a:lnTo>
                <a:cubicBezTo>
                  <a:pt x="5204859" y="4048423"/>
                  <a:pt x="5075331" y="3936412"/>
                  <a:pt x="4943646" y="3822916"/>
                </a:cubicBezTo>
                <a:cubicBezTo>
                  <a:pt x="4828850" y="3724110"/>
                  <a:pt x="4714058" y="3625311"/>
                  <a:pt x="4594837" y="3532274"/>
                </a:cubicBezTo>
                <a:cubicBezTo>
                  <a:pt x="4562450" y="3507077"/>
                  <a:pt x="4474786" y="3410282"/>
                  <a:pt x="4441737" y="3399734"/>
                </a:cubicBez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55961" y="4107518"/>
                  <a:pt x="5200834" y="4148352"/>
                  <a:pt x="5246890" y="4187633"/>
                </a:cubicBezTo>
                <a:lnTo>
                  <a:pt x="5347266" y="4267200"/>
                </a:lnTo>
                <a:lnTo>
                  <a:pt x="5164092" y="4267200"/>
                </a:lnTo>
                <a:lnTo>
                  <a:pt x="5108945" y="4232176"/>
                </a:lnTo>
                <a:cubicBezTo>
                  <a:pt x="4772838" y="3999708"/>
                  <a:pt x="4490756" y="358196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8380397" y="2896659"/>
                </a:moveTo>
                <a:cubicBezTo>
                  <a:pt x="8455275" y="3038078"/>
                  <a:pt x="8545153" y="3173735"/>
                  <a:pt x="8634801" y="3304169"/>
                </a:cubicBezTo>
                <a:cubicBezTo>
                  <a:pt x="8726195" y="3437326"/>
                  <a:pt x="8821496" y="3600936"/>
                  <a:pt x="8971448" y="3675946"/>
                </a:cubicBezTo>
                <a:cubicBezTo>
                  <a:pt x="8910775" y="3621244"/>
                  <a:pt x="8864937" y="3553231"/>
                  <a:pt x="8820691" y="3486482"/>
                </a:cubicBezTo>
                <a:cubicBezTo>
                  <a:pt x="8816331" y="3480073"/>
                  <a:pt x="8811972" y="3473665"/>
                  <a:pt x="8807612" y="3467256"/>
                </a:cubicBezTo>
                <a:cubicBezTo>
                  <a:pt x="8727274" y="3347730"/>
                  <a:pt x="8640362" y="3230102"/>
                  <a:pt x="8556796" y="3116474"/>
                </a:cubicBezTo>
                <a:cubicBezTo>
                  <a:pt x="8515702" y="3060746"/>
                  <a:pt x="8472667" y="3003195"/>
                  <a:pt x="8427018" y="2948853"/>
                </a:cubicBezTo>
                <a:cubicBezTo>
                  <a:pt x="8411728" y="2931040"/>
                  <a:pt x="8396239" y="2914119"/>
                  <a:pt x="8380397" y="2896659"/>
                </a:cubicBezTo>
                <a:close/>
                <a:moveTo>
                  <a:pt x="9831020" y="2871730"/>
                </a:moveTo>
                <a:lnTo>
                  <a:pt x="9827707" y="2915231"/>
                </a:lnTo>
                <a:cubicBezTo>
                  <a:pt x="9824540" y="2960178"/>
                  <a:pt x="9821168" y="3006017"/>
                  <a:pt x="9820699" y="3051540"/>
                </a:cubicBezTo>
                <a:cubicBezTo>
                  <a:pt x="9820458" y="3081589"/>
                  <a:pt x="9821664" y="3111470"/>
                  <a:pt x="9822525" y="3140814"/>
                </a:cubicBezTo>
                <a:cubicBezTo>
                  <a:pt x="9823738" y="3170696"/>
                  <a:pt x="9824947" y="3200579"/>
                  <a:pt x="9824704" y="3230628"/>
                </a:cubicBezTo>
                <a:cubicBezTo>
                  <a:pt x="9823869" y="3331557"/>
                  <a:pt x="9808712" y="3433224"/>
                  <a:pt x="9793821" y="3531652"/>
                </a:cubicBezTo>
                <a:cubicBezTo>
                  <a:pt x="9783066" y="3603683"/>
                  <a:pt x="9772446" y="3677150"/>
                  <a:pt x="9767436" y="3750864"/>
                </a:cubicBezTo>
                <a:cubicBezTo>
                  <a:pt x="9782786" y="3724954"/>
                  <a:pt x="9799440" y="3697443"/>
                  <a:pt x="9814477" y="3662531"/>
                </a:cubicBezTo>
                <a:cubicBezTo>
                  <a:pt x="9926754" y="3406015"/>
                  <a:pt x="9892054" y="3133900"/>
                  <a:pt x="9831020" y="2871730"/>
                </a:cubicBezTo>
                <a:close/>
                <a:moveTo>
                  <a:pt x="8380521" y="2850596"/>
                </a:moveTo>
                <a:cubicBezTo>
                  <a:pt x="8404481" y="2875897"/>
                  <a:pt x="8428794" y="2901731"/>
                  <a:pt x="8451446" y="2928627"/>
                </a:cubicBezTo>
                <a:cubicBezTo>
                  <a:pt x="8497446" y="2983517"/>
                  <a:pt x="8540828" y="3041610"/>
                  <a:pt x="8582269" y="3097880"/>
                </a:cubicBezTo>
                <a:cubicBezTo>
                  <a:pt x="8666744" y="3211700"/>
                  <a:pt x="8753998" y="3329876"/>
                  <a:pt x="8833783" y="3449753"/>
                </a:cubicBezTo>
                <a:cubicBezTo>
                  <a:pt x="8838143" y="3456162"/>
                  <a:pt x="8842503" y="3462572"/>
                  <a:pt x="8846863" y="3468981"/>
                </a:cubicBezTo>
                <a:cubicBezTo>
                  <a:pt x="8881714" y="3521040"/>
                  <a:pt x="8917610" y="3574725"/>
                  <a:pt x="8960046" y="3620389"/>
                </a:cubicBezTo>
                <a:cubicBezTo>
                  <a:pt x="8847240" y="3316219"/>
                  <a:pt x="8665033" y="3014288"/>
                  <a:pt x="8380521" y="2850596"/>
                </a:cubicBezTo>
                <a:close/>
                <a:moveTo>
                  <a:pt x="9854151" y="2642862"/>
                </a:moveTo>
                <a:cubicBezTo>
                  <a:pt x="9862376" y="2644690"/>
                  <a:pt x="9868748" y="2649859"/>
                  <a:pt x="9871341" y="2659697"/>
                </a:cubicBezTo>
                <a:cubicBezTo>
                  <a:pt x="9936549" y="2907705"/>
                  <a:pt x="10004418" y="3164740"/>
                  <a:pt x="9966678" y="3423399"/>
                </a:cubicBezTo>
                <a:cubicBezTo>
                  <a:pt x="9951724" y="3524170"/>
                  <a:pt x="9914841" y="3605244"/>
                  <a:pt x="9880832" y="3700562"/>
                </a:cubicBezTo>
                <a:cubicBezTo>
                  <a:pt x="9817639" y="3880472"/>
                  <a:pt x="9825316" y="4002022"/>
                  <a:pt x="9896024" y="4178295"/>
                </a:cubicBezTo>
                <a:lnTo>
                  <a:pt x="10028060" y="4267200"/>
                </a:lnTo>
                <a:lnTo>
                  <a:pt x="9651813" y="4267200"/>
                </a:lnTo>
                <a:lnTo>
                  <a:pt x="9814527" y="4248048"/>
                </a:lnTo>
                <a:cubicBezTo>
                  <a:pt x="9748431" y="4225943"/>
                  <a:pt x="9681848" y="4217991"/>
                  <a:pt x="9615182" y="4220499"/>
                </a:cubicBezTo>
                <a:cubicBezTo>
                  <a:pt x="9565183" y="4222381"/>
                  <a:pt x="9515136" y="4230147"/>
                  <a:pt x="9465210" y="4242240"/>
                </a:cubicBezTo>
                <a:lnTo>
                  <a:pt x="9387108" y="4267200"/>
                </a:lnTo>
                <a:lnTo>
                  <a:pt x="9268441" y="4267200"/>
                </a:lnTo>
                <a:lnTo>
                  <a:pt x="9307676" y="4251276"/>
                </a:lnTo>
                <a:cubicBezTo>
                  <a:pt x="9459842" y="4196603"/>
                  <a:pt x="9613869" y="4164948"/>
                  <a:pt x="9761570" y="4182283"/>
                </a:cubicBezTo>
                <a:cubicBezTo>
                  <a:pt x="9633677" y="4101602"/>
                  <a:pt x="9502269" y="4023929"/>
                  <a:pt x="9368237" y="3949470"/>
                </a:cubicBezTo>
                <a:cubicBezTo>
                  <a:pt x="9363677" y="3950852"/>
                  <a:pt x="9358768" y="3951697"/>
                  <a:pt x="9354614" y="3951288"/>
                </a:cubicBezTo>
                <a:cubicBezTo>
                  <a:pt x="9045666" y="4112095"/>
                  <a:pt x="8711508" y="4184792"/>
                  <a:pt x="8364351" y="4159267"/>
                </a:cubicBezTo>
                <a:cubicBezTo>
                  <a:pt x="8322605" y="4156073"/>
                  <a:pt x="8373028" y="4125362"/>
                  <a:pt x="8386567" y="4119760"/>
                </a:cubicBezTo>
                <a:cubicBezTo>
                  <a:pt x="8661942" y="4017222"/>
                  <a:pt x="8938634" y="3857115"/>
                  <a:pt x="9231713" y="3873539"/>
                </a:cubicBezTo>
                <a:cubicBezTo>
                  <a:pt x="9162796" y="3836374"/>
                  <a:pt x="9093324" y="3799562"/>
                  <a:pt x="9023301" y="3763109"/>
                </a:cubicBezTo>
                <a:cubicBezTo>
                  <a:pt x="9018245" y="3762512"/>
                  <a:pt x="9014299" y="3761207"/>
                  <a:pt x="9010556" y="3758998"/>
                </a:cubicBezTo>
                <a:cubicBezTo>
                  <a:pt x="8818026" y="3719652"/>
                  <a:pt x="8714888" y="3571783"/>
                  <a:pt x="8604324" y="3417171"/>
                </a:cubicBezTo>
                <a:cubicBezTo>
                  <a:pt x="8460937" y="3216099"/>
                  <a:pt x="8313620" y="2999153"/>
                  <a:pt x="8218577" y="2770227"/>
                </a:cubicBezTo>
                <a:cubicBezTo>
                  <a:pt x="8215211" y="2762227"/>
                  <a:pt x="8217371" y="2755481"/>
                  <a:pt x="8222774" y="2749954"/>
                </a:cubicBezTo>
                <a:cubicBezTo>
                  <a:pt x="8238990" y="2733370"/>
                  <a:pt x="8284424" y="2727735"/>
                  <a:pt x="8297623" y="2731935"/>
                </a:cubicBezTo>
                <a:cubicBezTo>
                  <a:pt x="8726387" y="2883841"/>
                  <a:pt x="8964880" y="3311498"/>
                  <a:pt x="9090618" y="3716225"/>
                </a:cubicBezTo>
                <a:cubicBezTo>
                  <a:pt x="9321070" y="3835548"/>
                  <a:pt x="9546131" y="3959850"/>
                  <a:pt x="9762441" y="4093587"/>
                </a:cubicBezTo>
                <a:cubicBezTo>
                  <a:pt x="9739891" y="4035197"/>
                  <a:pt x="9720655" y="3974696"/>
                  <a:pt x="9717826" y="3916719"/>
                </a:cubicBezTo>
                <a:cubicBezTo>
                  <a:pt x="9716379" y="3916883"/>
                  <a:pt x="9714371" y="3917401"/>
                  <a:pt x="9713123" y="3916663"/>
                </a:cubicBezTo>
                <a:cubicBezTo>
                  <a:pt x="9419408" y="3876118"/>
                  <a:pt x="9276568" y="3571232"/>
                  <a:pt x="9175594" y="3326950"/>
                </a:cubicBezTo>
                <a:cubicBezTo>
                  <a:pt x="9162477" y="3295477"/>
                  <a:pt x="9234580" y="3273123"/>
                  <a:pt x="9253941" y="3287566"/>
                </a:cubicBezTo>
                <a:cubicBezTo>
                  <a:pt x="9396995" y="3390749"/>
                  <a:pt x="9519263" y="3506453"/>
                  <a:pt x="9625671" y="3639960"/>
                </a:cubicBezTo>
                <a:cubicBezTo>
                  <a:pt x="9622492" y="3540061"/>
                  <a:pt x="9637797" y="3439839"/>
                  <a:pt x="9656881" y="3333361"/>
                </a:cubicBezTo>
                <a:cubicBezTo>
                  <a:pt x="9696972" y="3116116"/>
                  <a:pt x="9713720" y="2891570"/>
                  <a:pt x="9782066" y="2680771"/>
                </a:cubicBezTo>
                <a:cubicBezTo>
                  <a:pt x="9788129" y="2661952"/>
                  <a:pt x="9829478" y="2637374"/>
                  <a:pt x="9854151" y="2642862"/>
                </a:cubicBezTo>
                <a:close/>
                <a:moveTo>
                  <a:pt x="11114299" y="2390555"/>
                </a:moveTo>
                <a:lnTo>
                  <a:pt x="11113373" y="2392739"/>
                </a:lnTo>
                <a:lnTo>
                  <a:pt x="11117197" y="2394358"/>
                </a:lnTo>
                <a:cubicBezTo>
                  <a:pt x="11116333" y="2393349"/>
                  <a:pt x="11115474" y="2392343"/>
                  <a:pt x="11114299" y="2390555"/>
                </a:cubicBezTo>
                <a:close/>
                <a:moveTo>
                  <a:pt x="10506276" y="2118977"/>
                </a:moveTo>
                <a:cubicBezTo>
                  <a:pt x="10510550" y="2257918"/>
                  <a:pt x="10470507" y="2393544"/>
                  <a:pt x="10431542" y="2525128"/>
                </a:cubicBezTo>
                <a:cubicBezTo>
                  <a:pt x="10417502" y="2571972"/>
                  <a:pt x="10403548" y="2620144"/>
                  <a:pt x="10391375" y="2667145"/>
                </a:cubicBezTo>
                <a:cubicBezTo>
                  <a:pt x="10377290" y="2721696"/>
                  <a:pt x="10366481" y="2777642"/>
                  <a:pt x="10355047" y="2832031"/>
                </a:cubicBezTo>
                <a:lnTo>
                  <a:pt x="10336080" y="2927011"/>
                </a:lnTo>
                <a:cubicBezTo>
                  <a:pt x="10349636" y="2893472"/>
                  <a:pt x="10367643" y="2846374"/>
                  <a:pt x="10389394" y="2782834"/>
                </a:cubicBezTo>
                <a:cubicBezTo>
                  <a:pt x="10448427" y="2611467"/>
                  <a:pt x="10546967" y="2325483"/>
                  <a:pt x="10506276" y="2118977"/>
                </a:cubicBezTo>
                <a:close/>
                <a:moveTo>
                  <a:pt x="11538179" y="2090376"/>
                </a:moveTo>
                <a:cubicBezTo>
                  <a:pt x="11552237" y="2136248"/>
                  <a:pt x="11565750" y="2181883"/>
                  <a:pt x="11577479" y="2228695"/>
                </a:cubicBezTo>
                <a:lnTo>
                  <a:pt x="11586754" y="2266098"/>
                </a:lnTo>
                <a:cubicBezTo>
                  <a:pt x="11593656" y="2295423"/>
                  <a:pt x="11600787" y="2324193"/>
                  <a:pt x="11609011" y="2353427"/>
                </a:cubicBezTo>
                <a:cubicBezTo>
                  <a:pt x="11644349" y="2475257"/>
                  <a:pt x="11704023" y="2591295"/>
                  <a:pt x="11761579" y="2703223"/>
                </a:cubicBezTo>
                <a:cubicBezTo>
                  <a:pt x="11802170" y="2782214"/>
                  <a:pt x="11843944" y="2862994"/>
                  <a:pt x="11877711" y="2947465"/>
                </a:cubicBezTo>
                <a:cubicBezTo>
                  <a:pt x="11815017" y="2640863"/>
                  <a:pt x="11724956" y="2342636"/>
                  <a:pt x="11538179" y="2090376"/>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11488421" y="2034549"/>
                </a:moveTo>
                <a:cubicBezTo>
                  <a:pt x="11459234" y="2371132"/>
                  <a:pt x="11651925" y="2658088"/>
                  <a:pt x="11840356" y="2932293"/>
                </a:cubicBezTo>
                <a:cubicBezTo>
                  <a:pt x="11809128" y="2858555"/>
                  <a:pt x="11772688" y="2786473"/>
                  <a:pt x="11736331" y="2715710"/>
                </a:cubicBezTo>
                <a:cubicBezTo>
                  <a:pt x="11678147" y="2602235"/>
                  <a:pt x="11617611" y="2485181"/>
                  <a:pt x="11581560" y="2360474"/>
                </a:cubicBezTo>
                <a:cubicBezTo>
                  <a:pt x="11573334" y="2331239"/>
                  <a:pt x="11565889" y="2301693"/>
                  <a:pt x="11558442" y="2272139"/>
                </a:cubicBezTo>
                <a:lnTo>
                  <a:pt x="11549169" y="2234734"/>
                </a:lnTo>
                <a:cubicBezTo>
                  <a:pt x="11532130" y="2167007"/>
                  <a:pt x="11511443" y="2100302"/>
                  <a:pt x="11488421" y="2034549"/>
                </a:cubicBezTo>
                <a:close/>
                <a:moveTo>
                  <a:pt x="10468916" y="2032338"/>
                </a:moveTo>
                <a:cubicBezTo>
                  <a:pt x="10450533" y="2081859"/>
                  <a:pt x="10434093" y="2132840"/>
                  <a:pt x="10421480" y="2185446"/>
                </a:cubicBezTo>
                <a:cubicBezTo>
                  <a:pt x="10388668" y="2317695"/>
                  <a:pt x="10374105" y="2457032"/>
                  <a:pt x="10351264" y="2591574"/>
                </a:cubicBezTo>
                <a:cubicBezTo>
                  <a:pt x="10332355" y="2700098"/>
                  <a:pt x="10281261" y="2959166"/>
                  <a:pt x="10294485" y="2991809"/>
                </a:cubicBezTo>
                <a:lnTo>
                  <a:pt x="10327850" y="2826310"/>
                </a:lnTo>
                <a:cubicBezTo>
                  <a:pt x="10338741" y="2771690"/>
                  <a:pt x="10350331" y="2715434"/>
                  <a:pt x="10364099" y="2660098"/>
                </a:cubicBezTo>
                <a:cubicBezTo>
                  <a:pt x="10376185" y="2611783"/>
                  <a:pt x="10390682" y="2563843"/>
                  <a:pt x="10404725" y="2516991"/>
                </a:cubicBezTo>
                <a:cubicBezTo>
                  <a:pt x="10443463" y="2385961"/>
                  <a:pt x="10483500" y="2250332"/>
                  <a:pt x="10478071" y="2114122"/>
                </a:cubicBezTo>
                <a:cubicBezTo>
                  <a:pt x="10476867" y="2086568"/>
                  <a:pt x="10473555" y="2059413"/>
                  <a:pt x="10468916" y="2032338"/>
                </a:cubicBezTo>
                <a:close/>
                <a:moveTo>
                  <a:pt x="10573132" y="1991479"/>
                </a:moveTo>
                <a:cubicBezTo>
                  <a:pt x="10722027" y="2144650"/>
                  <a:pt x="10877543" y="2280670"/>
                  <a:pt x="11066880" y="2371770"/>
                </a:cubicBezTo>
                <a:cubicBezTo>
                  <a:pt x="10930664" y="2234271"/>
                  <a:pt x="10767866" y="2088089"/>
                  <a:pt x="10573132" y="1991479"/>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lnTo>
                  <a:pt x="5764974" y="2799609"/>
                </a:ln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10578769" y="1962963"/>
                </a:moveTo>
                <a:cubicBezTo>
                  <a:pt x="10773649" y="2057701"/>
                  <a:pt x="10936285" y="2201237"/>
                  <a:pt x="11073823" y="2338658"/>
                </a:cubicBezTo>
                <a:cubicBezTo>
                  <a:pt x="10938241" y="2169232"/>
                  <a:pt x="10752627" y="1968969"/>
                  <a:pt x="10578769" y="1962963"/>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9518298" y="1338235"/>
                </a:moveTo>
                <a:cubicBezTo>
                  <a:pt x="9531977" y="1651120"/>
                  <a:pt x="9677527" y="1999242"/>
                  <a:pt x="9838009" y="2272553"/>
                </a:cubicBezTo>
                <a:cubicBezTo>
                  <a:pt x="9825312" y="2235634"/>
                  <a:pt x="9815180" y="2197225"/>
                  <a:pt x="9805906" y="2159819"/>
                </a:cubicBezTo>
                <a:lnTo>
                  <a:pt x="9801623" y="2142555"/>
                </a:lnTo>
                <a:cubicBezTo>
                  <a:pt x="9756626" y="1964482"/>
                  <a:pt x="9698390" y="1787247"/>
                  <a:pt x="9628671" y="1617375"/>
                </a:cubicBezTo>
                <a:cubicBezTo>
                  <a:pt x="9618364" y="1593060"/>
                  <a:pt x="9608603" y="1568967"/>
                  <a:pt x="9598299" y="1544643"/>
                </a:cubicBezTo>
                <a:cubicBezTo>
                  <a:pt x="9570133" y="1477354"/>
                  <a:pt x="9541339" y="1408510"/>
                  <a:pt x="9518298" y="1338235"/>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9528078" y="1278636"/>
                </a:moveTo>
                <a:cubicBezTo>
                  <a:pt x="9552982" y="1365794"/>
                  <a:pt x="9588937" y="1451189"/>
                  <a:pt x="9623946" y="1534260"/>
                </a:cubicBezTo>
                <a:lnTo>
                  <a:pt x="9654858" y="1607218"/>
                </a:lnTo>
                <a:cubicBezTo>
                  <a:pt x="9724183" y="1774989"/>
                  <a:pt x="9781702" y="1949347"/>
                  <a:pt x="9826304" y="2125320"/>
                </a:cubicBezTo>
                <a:cubicBezTo>
                  <a:pt x="9794296" y="1963695"/>
                  <a:pt x="9753660" y="1804203"/>
                  <a:pt x="9701198" y="1646797"/>
                </a:cubicBezTo>
                <a:cubicBezTo>
                  <a:pt x="9655682" y="1511000"/>
                  <a:pt x="9586050" y="1397178"/>
                  <a:pt x="9528078" y="1278636"/>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9441752" y="1245311"/>
                </a:moveTo>
                <a:cubicBezTo>
                  <a:pt x="9367449" y="1271794"/>
                  <a:pt x="9313207" y="1329954"/>
                  <a:pt x="9278979" y="1406236"/>
                </a:cubicBezTo>
                <a:cubicBezTo>
                  <a:pt x="9261017" y="1445630"/>
                  <a:pt x="9242585" y="1502850"/>
                  <a:pt x="9235540" y="1546869"/>
                </a:cubicBezTo>
                <a:cubicBezTo>
                  <a:pt x="9223867" y="1618535"/>
                  <a:pt x="9230001" y="1614698"/>
                  <a:pt x="9264074" y="1557016"/>
                </a:cubicBezTo>
                <a:cubicBezTo>
                  <a:pt x="9325587" y="1454296"/>
                  <a:pt x="9384605" y="1349880"/>
                  <a:pt x="9441752" y="1245311"/>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cubicBezTo>
                  <a:pt x="6567440" y="1204628"/>
                  <a:pt x="6586456" y="1194658"/>
                  <a:pt x="6605473" y="1184686"/>
                </a:cubicBezTo>
                <a:cubicBezTo>
                  <a:pt x="6633823" y="1169483"/>
                  <a:pt x="6662531" y="1154778"/>
                  <a:pt x="6691602" y="1140573"/>
                </a:cubicBezTo>
                <a:close/>
                <a:moveTo>
                  <a:pt x="4002475" y="1037802"/>
                </a:moveTo>
                <a:cubicBezTo>
                  <a:pt x="4001933" y="1038196"/>
                  <a:pt x="4000861" y="1038973"/>
                  <a:pt x="4000324" y="1039362"/>
                </a:cubicBezTo>
                <a:cubicBezTo>
                  <a:pt x="4001046" y="1040360"/>
                  <a:pt x="4002134" y="1041861"/>
                  <a:pt x="4002862" y="1042866"/>
                </a:cubicBez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473491" y="3921431"/>
                  <a:pt x="1402113" y="4025542"/>
                  <a:pt x="1325720" y="4125411"/>
                </a:cubicBezTo>
                <a:lnTo>
                  <a:pt x="1206279" y="4267200"/>
                </a:lnTo>
                <a:lnTo>
                  <a:pt x="1115040" y="4267200"/>
                </a:lnTo>
                <a:lnTo>
                  <a:pt x="1258195" y="4099624"/>
                </a:lnTo>
                <a:cubicBezTo>
                  <a:pt x="1315987" y="4027073"/>
                  <a:pt x="1371166" y="3952247"/>
                  <a:pt x="1423113" y="3874565"/>
                </a:cubicBezTo>
                <a:lnTo>
                  <a:pt x="1260565" y="4031982"/>
                </a:lnTo>
                <a:cubicBezTo>
                  <a:pt x="1197929" y="4092559"/>
                  <a:pt x="1134310" y="4154329"/>
                  <a:pt x="1073327" y="4218727"/>
                </a:cubicBezTo>
                <a:lnTo>
                  <a:pt x="1032294" y="4267200"/>
                </a:lnTo>
                <a:lnTo>
                  <a:pt x="993830" y="4267200"/>
                </a:lnTo>
                <a:lnTo>
                  <a:pt x="1051860" y="4198693"/>
                </a:lnTo>
                <a:cubicBezTo>
                  <a:pt x="1113440" y="4133732"/>
                  <a:pt x="1177549" y="4071540"/>
                  <a:pt x="1240607" y="4010401"/>
                </a:cubicBezTo>
                <a:lnTo>
                  <a:pt x="1310106" y="3943217"/>
                </a:lnTo>
                <a:cubicBezTo>
                  <a:pt x="1174685" y="4033303"/>
                  <a:pt x="1054913" y="4139624"/>
                  <a:pt x="952103" y="4265972"/>
                </a:cubicBezTo>
                <a:lnTo>
                  <a:pt x="951207" y="4267200"/>
                </a:lnTo>
                <a:lnTo>
                  <a:pt x="862760" y="4267200"/>
                </a:lnTo>
                <a:lnTo>
                  <a:pt x="909145" y="4199225"/>
                </a:lnTo>
                <a:cubicBezTo>
                  <a:pt x="998789" y="4086824"/>
                  <a:pt x="1101084" y="3991246"/>
                  <a:pt x="1214067" y="3908561"/>
                </a:cubicBezTo>
                <a:cubicBezTo>
                  <a:pt x="1023317" y="3973399"/>
                  <a:pt x="824392" y="4020568"/>
                  <a:pt x="640967" y="4105601"/>
                </a:cubicBezTo>
                <a:cubicBezTo>
                  <a:pt x="549674" y="4147907"/>
                  <a:pt x="460581" y="4194508"/>
                  <a:pt x="372807" y="4243651"/>
                </a:cubicBezTo>
                <a:lnTo>
                  <a:pt x="332830" y="4267200"/>
                </a:lnTo>
                <a:lnTo>
                  <a:pt x="168301" y="4267200"/>
                </a:lnTo>
                <a:lnTo>
                  <a:pt x="278002" y="4201399"/>
                </a:lnTo>
                <a:cubicBezTo>
                  <a:pt x="359885" y="4153808"/>
                  <a:pt x="442683" y="4107866"/>
                  <a:pt x="527241" y="4065078"/>
                </a:cubicBezTo>
                <a:cubicBezTo>
                  <a:pt x="838255" y="3908281"/>
                  <a:pt x="1212318" y="3863093"/>
                  <a:pt x="1510397" y="3684705"/>
                </a:cubicBezTo>
                <a:cubicBezTo>
                  <a:pt x="1390337" y="3729510"/>
                  <a:pt x="1267181" y="3766747"/>
                  <a:pt x="1146550" y="3802012"/>
                </a:cubicBezTo>
                <a:cubicBezTo>
                  <a:pt x="997862" y="3845736"/>
                  <a:pt x="843568" y="3890871"/>
                  <a:pt x="698834" y="3952272"/>
                </a:cubicBezTo>
                <a:cubicBezTo>
                  <a:pt x="519814" y="4027898"/>
                  <a:pt x="352828" y="4127506"/>
                  <a:pt x="192528" y="4236299"/>
                </a:cubicBezTo>
                <a:lnTo>
                  <a:pt x="148586" y="4267200"/>
                </a:lnTo>
                <a:lnTo>
                  <a:pt x="98116" y="4267200"/>
                </a:lnTo>
                <a:lnTo>
                  <a:pt x="169669" y="4216852"/>
                </a:lnTo>
                <a:cubicBezTo>
                  <a:pt x="333361" y="4105506"/>
                  <a:pt x="504130" y="4002947"/>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ubicBezTo>
                  <a:pt x="1247578" y="3654578"/>
                  <a:pt x="1180153" y="3656293"/>
                  <a:pt x="1109304" y="3669030"/>
                </a:cubicBezTo>
                <a:cubicBezTo>
                  <a:pt x="794692" y="3725281"/>
                  <a:pt x="516258" y="3901624"/>
                  <a:pt x="258951" y="4111994"/>
                </a:cubicBezTo>
                <a:lnTo>
                  <a:pt x="80807" y="4267200"/>
                </a:lnTo>
                <a:lnTo>
                  <a:pt x="0" y="4267200"/>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12149131" y="959050"/>
                </a:moveTo>
                <a:cubicBezTo>
                  <a:pt x="12135265" y="975072"/>
                  <a:pt x="12121401" y="991089"/>
                  <a:pt x="12105664" y="1006960"/>
                </a:cubicBezTo>
                <a:cubicBezTo>
                  <a:pt x="12040174" y="1071943"/>
                  <a:pt x="11966532" y="1125748"/>
                  <a:pt x="11883102" y="1184424"/>
                </a:cubicBezTo>
                <a:cubicBezTo>
                  <a:pt x="11822339" y="1227583"/>
                  <a:pt x="11746281" y="1281016"/>
                  <a:pt x="11665174" y="1317493"/>
                </a:cubicBezTo>
                <a:cubicBezTo>
                  <a:pt x="11640620" y="1328342"/>
                  <a:pt x="11615753" y="1338416"/>
                  <a:pt x="11590337" y="1348256"/>
                </a:cubicBezTo>
                <a:cubicBezTo>
                  <a:pt x="11556383" y="1361567"/>
                  <a:pt x="11523739" y="1374791"/>
                  <a:pt x="11492588" y="1390573"/>
                </a:cubicBezTo>
                <a:cubicBezTo>
                  <a:pt x="11632969" y="1358579"/>
                  <a:pt x="11770492" y="1298342"/>
                  <a:pt x="11888865" y="1220988"/>
                </a:cubicBezTo>
                <a:cubicBezTo>
                  <a:pt x="11984266" y="1158366"/>
                  <a:pt x="12085135" y="1064584"/>
                  <a:pt x="12149131" y="959050"/>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12190084" y="854709"/>
                </a:moveTo>
                <a:cubicBezTo>
                  <a:pt x="12181324" y="863235"/>
                  <a:pt x="12172252" y="870980"/>
                  <a:pt x="12162947" y="879275"/>
                </a:cubicBezTo>
                <a:cubicBezTo>
                  <a:pt x="12028326" y="998039"/>
                  <a:pt x="11883371" y="1121443"/>
                  <a:pt x="11721478" y="1216434"/>
                </a:cubicBezTo>
                <a:lnTo>
                  <a:pt x="11680712" y="1239730"/>
                </a:lnTo>
                <a:cubicBezTo>
                  <a:pt x="11620220" y="1274640"/>
                  <a:pt x="11558177" y="1310180"/>
                  <a:pt x="11505347" y="1352837"/>
                </a:cubicBezTo>
                <a:cubicBezTo>
                  <a:pt x="11530133" y="1341442"/>
                  <a:pt x="11555544" y="1331600"/>
                  <a:pt x="11580962" y="1321759"/>
                </a:cubicBezTo>
                <a:cubicBezTo>
                  <a:pt x="11605590" y="1312227"/>
                  <a:pt x="11630227" y="1302697"/>
                  <a:pt x="11654234" y="1291618"/>
                </a:cubicBezTo>
                <a:cubicBezTo>
                  <a:pt x="11733018" y="1256083"/>
                  <a:pt x="11807521" y="1203284"/>
                  <a:pt x="11867274" y="1160983"/>
                </a:cubicBezTo>
                <a:cubicBezTo>
                  <a:pt x="11949151" y="1102940"/>
                  <a:pt x="12022324" y="1050225"/>
                  <a:pt x="12086035" y="986418"/>
                </a:cubicBezTo>
                <a:cubicBezTo>
                  <a:pt x="12128278" y="944429"/>
                  <a:pt x="12163191" y="899980"/>
                  <a:pt x="12190084" y="854709"/>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cubicBezTo>
                  <a:pt x="5405093" y="912428"/>
                  <a:pt x="5432627" y="913077"/>
                  <a:pt x="5460148" y="911442"/>
                </a:cubicBez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8924104" y="777000"/>
                </a:moveTo>
                <a:cubicBezTo>
                  <a:pt x="8923664" y="782606"/>
                  <a:pt x="8922673" y="787979"/>
                  <a:pt x="8921999" y="794136"/>
                </a:cubicBezTo>
                <a:cubicBezTo>
                  <a:pt x="8919582" y="810498"/>
                  <a:pt x="8917940" y="826538"/>
                  <a:pt x="8916066" y="843129"/>
                </a:cubicBezTo>
                <a:cubicBezTo>
                  <a:pt x="8910698" y="896870"/>
                  <a:pt x="8909926" y="951907"/>
                  <a:pt x="8909852" y="1005313"/>
                </a:cubicBezTo>
                <a:cubicBezTo>
                  <a:pt x="8907936" y="1206014"/>
                  <a:pt x="8906433" y="1413328"/>
                  <a:pt x="8936982" y="1614896"/>
                </a:cubicBezTo>
                <a:lnTo>
                  <a:pt x="8939706" y="1632791"/>
                </a:lnTo>
                <a:lnTo>
                  <a:pt x="8946691" y="1680170"/>
                </a:lnTo>
                <a:cubicBezTo>
                  <a:pt x="8947341" y="1669501"/>
                  <a:pt x="8947217" y="1659149"/>
                  <a:pt x="8947643" y="1649028"/>
                </a:cubicBezTo>
                <a:cubicBezTo>
                  <a:pt x="8950646" y="1394060"/>
                  <a:pt x="8954155" y="1130296"/>
                  <a:pt x="8931687" y="871628"/>
                </a:cubicBezTo>
                <a:lnTo>
                  <a:pt x="8929804" y="850229"/>
                </a:lnTo>
                <a:cubicBezTo>
                  <a:pt x="8927750" y="826182"/>
                  <a:pt x="8925696" y="802134"/>
                  <a:pt x="8924104" y="777000"/>
                </a:cubicBezTo>
                <a:close/>
                <a:moveTo>
                  <a:pt x="8951219" y="764662"/>
                </a:moveTo>
                <a:cubicBezTo>
                  <a:pt x="8952434" y="792211"/>
                  <a:pt x="8955277" y="820458"/>
                  <a:pt x="8957270" y="847698"/>
                </a:cubicBezTo>
                <a:lnTo>
                  <a:pt x="8959153" y="869097"/>
                </a:lnTo>
                <a:cubicBezTo>
                  <a:pt x="8981354" y="1119277"/>
                  <a:pt x="8978808" y="1373147"/>
                  <a:pt x="8976081" y="1619865"/>
                </a:cubicBezTo>
                <a:cubicBezTo>
                  <a:pt x="9043646" y="1335574"/>
                  <a:pt x="9035127" y="1045475"/>
                  <a:pt x="8951219" y="764662"/>
                </a:cubicBezTo>
                <a:close/>
                <a:moveTo>
                  <a:pt x="8898081" y="630137"/>
                </a:moveTo>
                <a:cubicBezTo>
                  <a:pt x="8735190" y="940376"/>
                  <a:pt x="8800852" y="1302315"/>
                  <a:pt x="8910095" y="1626691"/>
                </a:cubicBezTo>
                <a:lnTo>
                  <a:pt x="8908822" y="1619067"/>
                </a:lnTo>
                <a:cubicBezTo>
                  <a:pt x="8877873" y="1415398"/>
                  <a:pt x="8879292" y="1206762"/>
                  <a:pt x="8881669" y="1004967"/>
                </a:cubicBezTo>
                <a:cubicBezTo>
                  <a:pt x="8881975" y="951016"/>
                  <a:pt x="8882434" y="895204"/>
                  <a:pt x="8888265" y="840369"/>
                </a:cubicBezTo>
                <a:cubicBezTo>
                  <a:pt x="8890137" y="823783"/>
                  <a:pt x="8892011" y="807192"/>
                  <a:pt x="8894429" y="790831"/>
                </a:cubicBezTo>
                <a:cubicBezTo>
                  <a:pt x="8901122" y="737010"/>
                  <a:pt x="8907725" y="681866"/>
                  <a:pt x="8898081" y="630137"/>
                </a:cubicBezTo>
                <a:close/>
                <a:moveTo>
                  <a:pt x="11491396" y="623931"/>
                </a:moveTo>
                <a:cubicBezTo>
                  <a:pt x="11465686" y="637515"/>
                  <a:pt x="11440209" y="650546"/>
                  <a:pt x="11413329" y="662344"/>
                </a:cubicBezTo>
                <a:cubicBezTo>
                  <a:pt x="11268660" y="727282"/>
                  <a:pt x="11113102" y="758642"/>
                  <a:pt x="10966547" y="818916"/>
                </a:cubicBezTo>
                <a:cubicBezTo>
                  <a:pt x="10793574" y="889896"/>
                  <a:pt x="10652020" y="1008307"/>
                  <a:pt x="10498883" y="1111507"/>
                </a:cubicBezTo>
                <a:cubicBezTo>
                  <a:pt x="10559155" y="1098395"/>
                  <a:pt x="10616158" y="1067158"/>
                  <a:pt x="10671292" y="1035777"/>
                </a:cubicBezTo>
                <a:lnTo>
                  <a:pt x="10685894" y="1027151"/>
                </a:lnTo>
                <a:cubicBezTo>
                  <a:pt x="10821548" y="950027"/>
                  <a:pt x="10965272" y="882756"/>
                  <a:pt x="11104337" y="817377"/>
                </a:cubicBezTo>
                <a:cubicBezTo>
                  <a:pt x="11233375" y="757414"/>
                  <a:pt x="11364889" y="694633"/>
                  <a:pt x="11491396" y="623931"/>
                </a:cubicBezTo>
                <a:close/>
                <a:moveTo>
                  <a:pt x="10779304" y="584486"/>
                </a:moveTo>
                <a:cubicBezTo>
                  <a:pt x="10740583" y="648568"/>
                  <a:pt x="10699136" y="711502"/>
                  <a:pt x="10658378" y="772788"/>
                </a:cubicBezTo>
                <a:cubicBezTo>
                  <a:pt x="10594579" y="868744"/>
                  <a:pt x="10529620" y="967431"/>
                  <a:pt x="10475581" y="1070739"/>
                </a:cubicBezTo>
                <a:cubicBezTo>
                  <a:pt x="10578194" y="966751"/>
                  <a:pt x="10672522" y="819977"/>
                  <a:pt x="10735178" y="693281"/>
                </a:cubicBezTo>
                <a:close/>
                <a:moveTo>
                  <a:pt x="10132488" y="518596"/>
                </a:moveTo>
                <a:cubicBezTo>
                  <a:pt x="10047856" y="532980"/>
                  <a:pt x="9963302" y="548687"/>
                  <a:pt x="9879465" y="567273"/>
                </a:cubicBezTo>
                <a:cubicBezTo>
                  <a:pt x="9683016" y="611580"/>
                  <a:pt x="9523495" y="697916"/>
                  <a:pt x="9364243" y="809468"/>
                </a:cubicBezTo>
                <a:cubicBezTo>
                  <a:pt x="9364793" y="809701"/>
                  <a:pt x="9365336" y="809931"/>
                  <a:pt x="9366655" y="809848"/>
                </a:cubicBezTo>
                <a:cubicBezTo>
                  <a:pt x="9558665" y="728900"/>
                  <a:pt x="9742999" y="656935"/>
                  <a:pt x="9914233" y="596159"/>
                </a:cubicBezTo>
                <a:close/>
                <a:moveTo>
                  <a:pt x="10264524" y="501747"/>
                </a:moveTo>
                <a:lnTo>
                  <a:pt x="9922837" y="622979"/>
                </a:lnTo>
                <a:cubicBezTo>
                  <a:pt x="9763806" y="679263"/>
                  <a:pt x="9594234" y="745243"/>
                  <a:pt x="9416908" y="818889"/>
                </a:cubicBezTo>
                <a:cubicBezTo>
                  <a:pt x="9417689" y="818579"/>
                  <a:pt x="9417689" y="818579"/>
                  <a:pt x="9418234" y="818810"/>
                </a:cubicBezTo>
                <a:cubicBezTo>
                  <a:pt x="9717394" y="764555"/>
                  <a:pt x="10002904" y="633058"/>
                  <a:pt x="10264524" y="501747"/>
                </a:cubicBezTo>
                <a:close/>
                <a:moveTo>
                  <a:pt x="10802699" y="488163"/>
                </a:moveTo>
                <a:lnTo>
                  <a:pt x="10618739" y="734118"/>
                </a:lnTo>
                <a:lnTo>
                  <a:pt x="10604580" y="753877"/>
                </a:lnTo>
                <a:cubicBezTo>
                  <a:pt x="10575714" y="793161"/>
                  <a:pt x="10550336" y="828772"/>
                  <a:pt x="10529643" y="867004"/>
                </a:cubicBezTo>
                <a:cubicBezTo>
                  <a:pt x="10501301" y="918746"/>
                  <a:pt x="10479284" y="973805"/>
                  <a:pt x="10462194" y="1035452"/>
                </a:cubicBezTo>
                <a:cubicBezTo>
                  <a:pt x="10514547" y="939156"/>
                  <a:pt x="10575176" y="847655"/>
                  <a:pt x="10635117" y="757788"/>
                </a:cubicBezTo>
                <a:cubicBezTo>
                  <a:pt x="10692800" y="670189"/>
                  <a:pt x="10751735" y="581180"/>
                  <a:pt x="10802699" y="488163"/>
                </a:cubicBezTo>
                <a:close/>
                <a:moveTo>
                  <a:pt x="10359107" y="485136"/>
                </a:moveTo>
                <a:cubicBezTo>
                  <a:pt x="10100692" y="616512"/>
                  <a:pt x="9815681" y="755947"/>
                  <a:pt x="9515108" y="825701"/>
                </a:cubicBezTo>
                <a:cubicBezTo>
                  <a:pt x="9825509" y="831572"/>
                  <a:pt x="10104184" y="667562"/>
                  <a:pt x="10359107" y="485136"/>
                </a:cubicBezTo>
                <a:close/>
                <a:moveTo>
                  <a:pt x="11886089" y="483936"/>
                </a:moveTo>
                <a:cubicBezTo>
                  <a:pt x="11800033" y="547295"/>
                  <a:pt x="11710455" y="605296"/>
                  <a:pt x="11622890" y="661575"/>
                </a:cubicBezTo>
                <a:cubicBezTo>
                  <a:pt x="11437051" y="781189"/>
                  <a:pt x="11244843" y="905190"/>
                  <a:pt x="11038640" y="996875"/>
                </a:cubicBezTo>
                <a:cubicBezTo>
                  <a:pt x="10885656" y="1064725"/>
                  <a:pt x="10725662" y="1114166"/>
                  <a:pt x="10561310" y="1145020"/>
                </a:cubicBezTo>
                <a:cubicBezTo>
                  <a:pt x="10596460" y="1154752"/>
                  <a:pt x="10632933" y="1164394"/>
                  <a:pt x="10675127" y="1163586"/>
                </a:cubicBezTo>
                <a:cubicBezTo>
                  <a:pt x="10827145" y="1160350"/>
                  <a:pt x="10989398" y="1058435"/>
                  <a:pt x="11120351" y="990907"/>
                </a:cubicBezTo>
                <a:cubicBezTo>
                  <a:pt x="11302032" y="897860"/>
                  <a:pt x="11481110" y="797268"/>
                  <a:pt x="11648506" y="680145"/>
                </a:cubicBezTo>
                <a:cubicBezTo>
                  <a:pt x="11691733" y="649515"/>
                  <a:pt x="11821224" y="550475"/>
                  <a:pt x="11886089" y="483936"/>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10784544" y="465669"/>
                </a:moveTo>
                <a:cubicBezTo>
                  <a:pt x="10662409" y="521478"/>
                  <a:pt x="10422179" y="894258"/>
                  <a:pt x="10426419" y="1062158"/>
                </a:cubicBezTo>
                <a:cubicBezTo>
                  <a:pt x="10438657" y="1011968"/>
                  <a:pt x="10453241" y="965354"/>
                  <a:pt x="10471732" y="921679"/>
                </a:cubicBezTo>
                <a:cubicBezTo>
                  <a:pt x="10481672" y="898200"/>
                  <a:pt x="10492705" y="875187"/>
                  <a:pt x="10504824" y="852631"/>
                </a:cubicBezTo>
                <a:cubicBezTo>
                  <a:pt x="10526215" y="812759"/>
                  <a:pt x="10552604" y="776291"/>
                  <a:pt x="10582237" y="736692"/>
                </a:cubicBezTo>
                <a:lnTo>
                  <a:pt x="10596401" y="716935"/>
                </a:lnTo>
                <a:cubicBezTo>
                  <a:pt x="10661482" y="628604"/>
                  <a:pt x="10720448" y="548625"/>
                  <a:pt x="10784544" y="465669"/>
                </a:cubicBezTo>
                <a:close/>
                <a:moveTo>
                  <a:pt x="11916494" y="422768"/>
                </a:moveTo>
                <a:cubicBezTo>
                  <a:pt x="11840345" y="436884"/>
                  <a:pt x="11770712" y="482734"/>
                  <a:pt x="11703185" y="528178"/>
                </a:cubicBezTo>
                <a:lnTo>
                  <a:pt x="11680755" y="543149"/>
                </a:lnTo>
                <a:cubicBezTo>
                  <a:pt x="11503085" y="661715"/>
                  <a:pt x="11307002" y="753816"/>
                  <a:pt x="11116818" y="842623"/>
                </a:cubicBezTo>
                <a:cubicBezTo>
                  <a:pt x="10977992" y="907459"/>
                  <a:pt x="10835051" y="974411"/>
                  <a:pt x="10700164" y="1051220"/>
                </a:cubicBezTo>
                <a:lnTo>
                  <a:pt x="10685570" y="1059849"/>
                </a:lnTo>
                <a:cubicBezTo>
                  <a:pt x="10652486" y="1078679"/>
                  <a:pt x="10619176" y="1098052"/>
                  <a:pt x="10584288" y="1113543"/>
                </a:cubicBezTo>
                <a:cubicBezTo>
                  <a:pt x="10736655" y="1082118"/>
                  <a:pt x="10884823" y="1034762"/>
                  <a:pt x="11026698" y="971858"/>
                </a:cubicBezTo>
                <a:cubicBezTo>
                  <a:pt x="11231114" y="881353"/>
                  <a:pt x="11422542" y="757667"/>
                  <a:pt x="11607604" y="638368"/>
                </a:cubicBezTo>
                <a:cubicBezTo>
                  <a:pt x="11712249" y="570645"/>
                  <a:pt x="11819449" y="501435"/>
                  <a:pt x="11919452" y="423380"/>
                </a:cubicBezTo>
                <a:cubicBezTo>
                  <a:pt x="11918363" y="422918"/>
                  <a:pt x="11917811" y="422686"/>
                  <a:pt x="11916494" y="422768"/>
                </a:cubicBezTo>
                <a:close/>
                <a:moveTo>
                  <a:pt x="8148168" y="416949"/>
                </a:moveTo>
                <a:cubicBezTo>
                  <a:pt x="8041447" y="489578"/>
                  <a:pt x="7951585" y="589312"/>
                  <a:pt x="7862052" y="694330"/>
                </a:cubicBezTo>
                <a:lnTo>
                  <a:pt x="7808002" y="759654"/>
                </a:lnTo>
                <a:close/>
                <a:moveTo>
                  <a:pt x="8295299" y="416143"/>
                </a:moveTo>
                <a:cubicBezTo>
                  <a:pt x="8303328" y="454953"/>
                  <a:pt x="8309263" y="494162"/>
                  <a:pt x="8309124" y="534021"/>
                </a:cubicBezTo>
                <a:cubicBezTo>
                  <a:pt x="8309177" y="581042"/>
                  <a:pt x="8301211" y="627240"/>
                  <a:pt x="8293154" y="672115"/>
                </a:cubicBezTo>
                <a:cubicBezTo>
                  <a:pt x="8287455" y="703824"/>
                  <a:pt x="8281839" y="736857"/>
                  <a:pt x="8279099" y="769176"/>
                </a:cubicBezTo>
                <a:cubicBezTo>
                  <a:pt x="8271208" y="866910"/>
                  <a:pt x="8290164" y="965070"/>
                  <a:pt x="8309186" y="1060039"/>
                </a:cubicBezTo>
                <a:cubicBezTo>
                  <a:pt x="8338258" y="1208834"/>
                  <a:pt x="8368983" y="1362838"/>
                  <a:pt x="8410512" y="1511108"/>
                </a:cubicBezTo>
                <a:cubicBezTo>
                  <a:pt x="8445511" y="1186645"/>
                  <a:pt x="8463496" y="815698"/>
                  <a:pt x="8351657" y="521768"/>
                </a:cubicBezTo>
                <a:cubicBezTo>
                  <a:pt x="8336376" y="481820"/>
                  <a:pt x="8314355" y="448679"/>
                  <a:pt x="8295299" y="416143"/>
                </a:cubicBezTo>
                <a:close/>
                <a:moveTo>
                  <a:pt x="8266483" y="414244"/>
                </a:moveTo>
                <a:cubicBezTo>
                  <a:pt x="8162811" y="736679"/>
                  <a:pt x="8223592" y="1050836"/>
                  <a:pt x="8343425" y="1357811"/>
                </a:cubicBezTo>
                <a:cubicBezTo>
                  <a:pt x="8320496" y="1259904"/>
                  <a:pt x="8300994" y="1161513"/>
                  <a:pt x="8282114" y="1064671"/>
                </a:cubicBezTo>
                <a:cubicBezTo>
                  <a:pt x="8263238" y="967838"/>
                  <a:pt x="8243336" y="867346"/>
                  <a:pt x="8251298" y="766414"/>
                </a:cubicBezTo>
                <a:cubicBezTo>
                  <a:pt x="8253954" y="732777"/>
                  <a:pt x="8259797" y="699198"/>
                  <a:pt x="8265729" y="666939"/>
                </a:cubicBezTo>
                <a:cubicBezTo>
                  <a:pt x="8273319" y="623158"/>
                  <a:pt x="8281376" y="578281"/>
                  <a:pt x="8281494" y="533909"/>
                </a:cubicBezTo>
                <a:cubicBezTo>
                  <a:pt x="8281080" y="493822"/>
                  <a:pt x="8274834" y="453832"/>
                  <a:pt x="8266483" y="414244"/>
                </a:cubicBezTo>
                <a:close/>
                <a:moveTo>
                  <a:pt x="8140802" y="388720"/>
                </a:moveTo>
                <a:cubicBezTo>
                  <a:pt x="8028462" y="422924"/>
                  <a:pt x="7941106" y="490876"/>
                  <a:pt x="7860379" y="596411"/>
                </a:cubicBezTo>
                <a:cubicBezTo>
                  <a:pt x="7812773" y="658663"/>
                  <a:pt x="7772566" y="720182"/>
                  <a:pt x="7737688" y="790400"/>
                </a:cubicBezTo>
                <a:cubicBezTo>
                  <a:pt x="7733439" y="798902"/>
                  <a:pt x="7729892" y="805767"/>
                  <a:pt x="7726885" y="812869"/>
                </a:cubicBezTo>
                <a:cubicBezTo>
                  <a:pt x="7764906" y="767160"/>
                  <a:pt x="7802380" y="721219"/>
                  <a:pt x="7840490" y="676832"/>
                </a:cubicBezTo>
                <a:cubicBezTo>
                  <a:pt x="7933738" y="567590"/>
                  <a:pt x="8028101" y="463327"/>
                  <a:pt x="8140802" y="388720"/>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cubicBezTo>
                  <a:pt x="5242649" y="257191"/>
                  <a:pt x="5225558" y="257369"/>
                  <a:pt x="5208466" y="257550"/>
                </a:cubicBez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cubicBezTo>
                  <a:pt x="5227195" y="227945"/>
                  <a:pt x="5244285" y="227765"/>
                  <a:pt x="5261015" y="227087"/>
                </a:cubicBez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9095810" y="0"/>
                </a:moveTo>
                <a:lnTo>
                  <a:pt x="9215999" y="0"/>
                </a:lnTo>
                <a:lnTo>
                  <a:pt x="9250991" y="17650"/>
                </a:lnTo>
                <a:cubicBezTo>
                  <a:pt x="9345825" y="54329"/>
                  <a:pt x="9448424" y="64330"/>
                  <a:pt x="9551793" y="69947"/>
                </a:cubicBezTo>
                <a:cubicBezTo>
                  <a:pt x="9773323" y="81971"/>
                  <a:pt x="9993517" y="56091"/>
                  <a:pt x="10211701" y="15192"/>
                </a:cubicBezTo>
                <a:cubicBezTo>
                  <a:pt x="10030564" y="37013"/>
                  <a:pt x="9847820" y="45912"/>
                  <a:pt x="9665014" y="41266"/>
                </a:cubicBezTo>
                <a:cubicBezTo>
                  <a:pt x="9560295" y="38460"/>
                  <a:pt x="9467175" y="31066"/>
                  <a:pt x="9382567" y="18583"/>
                </a:cubicBezTo>
                <a:lnTo>
                  <a:pt x="9283159" y="0"/>
                </a:lnTo>
                <a:lnTo>
                  <a:pt x="9469266" y="0"/>
                </a:lnTo>
                <a:lnTo>
                  <a:pt x="9504117" y="4274"/>
                </a:lnTo>
                <a:cubicBezTo>
                  <a:pt x="9555272" y="8689"/>
                  <a:pt x="9609472" y="11637"/>
                  <a:pt x="9667223" y="13232"/>
                </a:cubicBezTo>
                <a:cubicBezTo>
                  <a:pt x="9740740" y="15225"/>
                  <a:pt x="9814266" y="15008"/>
                  <a:pt x="9887703" y="12601"/>
                </a:cubicBezTo>
                <a:lnTo>
                  <a:pt x="10088930" y="0"/>
                </a:lnTo>
                <a:lnTo>
                  <a:pt x="10544171" y="0"/>
                </a:lnTo>
                <a:lnTo>
                  <a:pt x="10392396" y="36772"/>
                </a:lnTo>
                <a:cubicBezTo>
                  <a:pt x="10070832" y="110795"/>
                  <a:pt x="9739873" y="167441"/>
                  <a:pt x="9413803" y="131277"/>
                </a:cubicBezTo>
                <a:cubicBezTo>
                  <a:pt x="9315472" y="120226"/>
                  <a:pt x="9243539" y="84460"/>
                  <a:pt x="9174626" y="44983"/>
                </a:cubicBezTo>
                <a:close/>
                <a:moveTo>
                  <a:pt x="8474998" y="0"/>
                </a:moveTo>
                <a:lnTo>
                  <a:pt x="8573502" y="0"/>
                </a:lnTo>
                <a:lnTo>
                  <a:pt x="8659539" y="117664"/>
                </a:lnTo>
                <a:cubicBezTo>
                  <a:pt x="8833725" y="341427"/>
                  <a:pt x="9029703" y="551148"/>
                  <a:pt x="9248507" y="743734"/>
                </a:cubicBezTo>
                <a:cubicBezTo>
                  <a:pt x="9268744" y="761313"/>
                  <a:pt x="9289217" y="778348"/>
                  <a:pt x="9309457" y="795932"/>
                </a:cubicBezTo>
                <a:cubicBezTo>
                  <a:pt x="9458210" y="686371"/>
                  <a:pt x="9607233" y="585288"/>
                  <a:pt x="9785496" y="530713"/>
                </a:cubicBezTo>
                <a:cubicBezTo>
                  <a:pt x="10009630" y="462073"/>
                  <a:pt x="10250992" y="434854"/>
                  <a:pt x="10482828" y="399738"/>
                </a:cubicBezTo>
                <a:cubicBezTo>
                  <a:pt x="10519933" y="394202"/>
                  <a:pt x="10478550" y="453937"/>
                  <a:pt x="10468382" y="461219"/>
                </a:cubicBezTo>
                <a:cubicBezTo>
                  <a:pt x="10161572" y="688641"/>
                  <a:pt x="9818370" y="924476"/>
                  <a:pt x="9430790" y="895589"/>
                </a:cubicBezTo>
                <a:cubicBezTo>
                  <a:pt x="9617112" y="1044003"/>
                  <a:pt x="9813963" y="1178199"/>
                  <a:pt x="10019780" y="1298815"/>
                </a:cubicBezTo>
                <a:cubicBezTo>
                  <a:pt x="10142151" y="1263712"/>
                  <a:pt x="10256792" y="1186061"/>
                  <a:pt x="10372218" y="1146081"/>
                </a:cubicBezTo>
                <a:cubicBezTo>
                  <a:pt x="10279439" y="901425"/>
                  <a:pt x="10751513" y="443317"/>
                  <a:pt x="10896429" y="310883"/>
                </a:cubicBezTo>
                <a:cubicBezTo>
                  <a:pt x="10907980" y="300321"/>
                  <a:pt x="10927341" y="295643"/>
                  <a:pt x="10919735" y="318176"/>
                </a:cubicBezTo>
                <a:cubicBezTo>
                  <a:pt x="10845552" y="531416"/>
                  <a:pt x="10769057" y="750112"/>
                  <a:pt x="10637064" y="935661"/>
                </a:cubicBezTo>
                <a:cubicBezTo>
                  <a:pt x="10618262" y="961821"/>
                  <a:pt x="10471373" y="1105010"/>
                  <a:pt x="10516995" y="1070245"/>
                </a:cubicBezTo>
                <a:cubicBezTo>
                  <a:pt x="10630585" y="984423"/>
                  <a:pt x="10740230" y="886628"/>
                  <a:pt x="10868835" y="815534"/>
                </a:cubicBezTo>
                <a:cubicBezTo>
                  <a:pt x="11133493" y="669415"/>
                  <a:pt x="11435682" y="612577"/>
                  <a:pt x="11704547" y="465665"/>
                </a:cubicBezTo>
                <a:cubicBezTo>
                  <a:pt x="11748194" y="441649"/>
                  <a:pt x="11962368" y="287033"/>
                  <a:pt x="12033562" y="350012"/>
                </a:cubicBezTo>
                <a:cubicBezTo>
                  <a:pt x="12042008" y="357446"/>
                  <a:pt x="12029170" y="377121"/>
                  <a:pt x="12025537" y="382666"/>
                </a:cubicBezTo>
                <a:cubicBezTo>
                  <a:pt x="11835636" y="694348"/>
                  <a:pt x="11402055" y="895784"/>
                  <a:pt x="11088649" y="1056676"/>
                </a:cubicBezTo>
                <a:cubicBezTo>
                  <a:pt x="10916755" y="1144851"/>
                  <a:pt x="10757473" y="1230645"/>
                  <a:pt x="10561600" y="1229477"/>
                </a:cubicBezTo>
                <a:cubicBezTo>
                  <a:pt x="10456897" y="1228927"/>
                  <a:pt x="10388434" y="1221837"/>
                  <a:pt x="10280797" y="1263181"/>
                </a:cubicBezTo>
                <a:cubicBezTo>
                  <a:pt x="10214114" y="1288380"/>
                  <a:pt x="10149765" y="1312641"/>
                  <a:pt x="10083376" y="1334114"/>
                </a:cubicBezTo>
                <a:cubicBezTo>
                  <a:pt x="10323674" y="1470609"/>
                  <a:pt x="10574467" y="1588379"/>
                  <a:pt x="10832582" y="1687356"/>
                </a:cubicBezTo>
                <a:cubicBezTo>
                  <a:pt x="10835145" y="1685866"/>
                  <a:pt x="10837160" y="1684144"/>
                  <a:pt x="10839263" y="1683743"/>
                </a:cubicBezTo>
                <a:cubicBezTo>
                  <a:pt x="11026680" y="1639479"/>
                  <a:pt x="11198523" y="1559010"/>
                  <a:pt x="11350910" y="1443899"/>
                </a:cubicBezTo>
                <a:cubicBezTo>
                  <a:pt x="11353302" y="1439761"/>
                  <a:pt x="11356166" y="1434532"/>
                  <a:pt x="11360346" y="1429225"/>
                </a:cubicBezTo>
                <a:cubicBezTo>
                  <a:pt x="11568454" y="1154547"/>
                  <a:pt x="11893126" y="995756"/>
                  <a:pt x="12167580" y="789523"/>
                </a:cubicBezTo>
                <a:lnTo>
                  <a:pt x="12192000" y="769876"/>
                </a:lnTo>
                <a:lnTo>
                  <a:pt x="12192000" y="802845"/>
                </a:lnTo>
                <a:lnTo>
                  <a:pt x="12173558" y="821317"/>
                </a:lnTo>
                <a:cubicBezTo>
                  <a:pt x="12156328" y="839775"/>
                  <a:pt x="12135859" y="862655"/>
                  <a:pt x="12117398" y="877374"/>
                </a:cubicBezTo>
                <a:cubicBezTo>
                  <a:pt x="11911342" y="1038644"/>
                  <a:pt x="11659100" y="1158472"/>
                  <a:pt x="11472926" y="1344259"/>
                </a:cubicBezTo>
                <a:cubicBezTo>
                  <a:pt x="11530856" y="1294104"/>
                  <a:pt x="11599815" y="1254410"/>
                  <a:pt x="11666978" y="1215889"/>
                </a:cubicBezTo>
                <a:cubicBezTo>
                  <a:pt x="11680568" y="1208123"/>
                  <a:pt x="11694155" y="1200357"/>
                  <a:pt x="11707200" y="1192361"/>
                </a:cubicBezTo>
                <a:cubicBezTo>
                  <a:pt x="11867081" y="1099094"/>
                  <a:pt x="12010478" y="976320"/>
                  <a:pt x="12144637" y="858646"/>
                </a:cubicBezTo>
                <a:lnTo>
                  <a:pt x="12192000" y="810414"/>
                </a:lnTo>
                <a:lnTo>
                  <a:pt x="12192000" y="916439"/>
                </a:lnTo>
                <a:lnTo>
                  <a:pt x="12150630" y="982925"/>
                </a:lnTo>
                <a:cubicBezTo>
                  <a:pt x="11972246" y="1237618"/>
                  <a:pt x="11719654" y="1416530"/>
                  <a:pt x="11389484" y="1469889"/>
                </a:cubicBezTo>
                <a:cubicBezTo>
                  <a:pt x="11249700" y="1582602"/>
                  <a:pt x="11093517" y="1667134"/>
                  <a:pt x="10923736" y="1721439"/>
                </a:cubicBezTo>
                <a:cubicBezTo>
                  <a:pt x="10979487" y="1741826"/>
                  <a:pt x="11035469" y="1761662"/>
                  <a:pt x="11091913" y="1780406"/>
                </a:cubicBezTo>
                <a:cubicBezTo>
                  <a:pt x="11318237" y="1855623"/>
                  <a:pt x="11544464" y="1908264"/>
                  <a:pt x="11771238" y="1944400"/>
                </a:cubicBezTo>
                <a:cubicBezTo>
                  <a:pt x="11775181" y="1939634"/>
                  <a:pt x="11778904" y="1935410"/>
                  <a:pt x="11783166" y="1931422"/>
                </a:cubicBezTo>
                <a:cubicBezTo>
                  <a:pt x="11885723" y="1797152"/>
                  <a:pt x="11990570" y="1669642"/>
                  <a:pt x="12131988" y="1574357"/>
                </a:cubicBezTo>
                <a:lnTo>
                  <a:pt x="12192000" y="1537429"/>
                </a:lnTo>
                <a:lnTo>
                  <a:pt x="12192000" y="1589108"/>
                </a:lnTo>
                <a:lnTo>
                  <a:pt x="12112105" y="1640352"/>
                </a:lnTo>
                <a:cubicBezTo>
                  <a:pt x="12011319" y="1713959"/>
                  <a:pt x="11928638" y="1801479"/>
                  <a:pt x="11849203" y="1900149"/>
                </a:cubicBezTo>
                <a:cubicBezTo>
                  <a:pt x="11883038" y="1876488"/>
                  <a:pt x="11915071" y="1849494"/>
                  <a:pt x="11946326" y="1822808"/>
                </a:cubicBezTo>
                <a:cubicBezTo>
                  <a:pt x="11980834" y="1792997"/>
                  <a:pt x="12017130" y="1762011"/>
                  <a:pt x="12055863" y="1735914"/>
                </a:cubicBezTo>
                <a:cubicBezTo>
                  <a:pt x="12086678" y="1714840"/>
                  <a:pt x="12119524" y="1696556"/>
                  <a:pt x="12150816" y="1678902"/>
                </a:cubicBezTo>
                <a:lnTo>
                  <a:pt x="12192000" y="1655121"/>
                </a:lnTo>
                <a:lnTo>
                  <a:pt x="12192000" y="1686869"/>
                </a:lnTo>
                <a:lnTo>
                  <a:pt x="12163772" y="1703058"/>
                </a:lnTo>
                <a:cubicBezTo>
                  <a:pt x="12132704" y="1720165"/>
                  <a:pt x="12100405" y="1738677"/>
                  <a:pt x="12070597" y="1758893"/>
                </a:cubicBezTo>
                <a:cubicBezTo>
                  <a:pt x="12033422" y="1784357"/>
                  <a:pt x="11997904" y="1815035"/>
                  <a:pt x="11963621" y="1844299"/>
                </a:cubicBezTo>
                <a:cubicBezTo>
                  <a:pt x="11938421" y="1865816"/>
                  <a:pt x="11913214" y="1887338"/>
                  <a:pt x="11886604" y="1907617"/>
                </a:cubicBezTo>
                <a:cubicBezTo>
                  <a:pt x="11977116" y="1884856"/>
                  <a:pt x="12067233" y="1841647"/>
                  <a:pt x="12153575" y="1786372"/>
                </a:cubicBezTo>
                <a:lnTo>
                  <a:pt x="12192000" y="1759693"/>
                </a:lnTo>
                <a:lnTo>
                  <a:pt x="12192000" y="1809459"/>
                </a:lnTo>
                <a:lnTo>
                  <a:pt x="12121362" y="1857561"/>
                </a:lnTo>
                <a:cubicBezTo>
                  <a:pt x="12048187" y="1902591"/>
                  <a:pt x="11972544" y="1939172"/>
                  <a:pt x="11895949" y="1963079"/>
                </a:cubicBezTo>
                <a:lnTo>
                  <a:pt x="12192000" y="1990579"/>
                </a:lnTo>
                <a:lnTo>
                  <a:pt x="12192000" y="2065582"/>
                </a:lnTo>
                <a:lnTo>
                  <a:pt x="12153918" y="2063926"/>
                </a:lnTo>
                <a:lnTo>
                  <a:pt x="12192000" y="2085104"/>
                </a:lnTo>
                <a:lnTo>
                  <a:pt x="12192000" y="2178471"/>
                </a:lnTo>
                <a:lnTo>
                  <a:pt x="12085355" y="2122457"/>
                </a:lnTo>
                <a:lnTo>
                  <a:pt x="12192000" y="2196158"/>
                </a:lnTo>
                <a:lnTo>
                  <a:pt x="12192000" y="2230374"/>
                </a:lnTo>
                <a:lnTo>
                  <a:pt x="12041237" y="2126309"/>
                </a:lnTo>
                <a:cubicBezTo>
                  <a:pt x="12076493" y="2177612"/>
                  <a:pt x="12124001" y="2222030"/>
                  <a:pt x="12174450" y="2262541"/>
                </a:cubicBezTo>
                <a:lnTo>
                  <a:pt x="12192000" y="2275857"/>
                </a:lnTo>
                <a:lnTo>
                  <a:pt x="12192000" y="2377131"/>
                </a:lnTo>
                <a:lnTo>
                  <a:pt x="12155801" y="2349925"/>
                </a:lnTo>
                <a:cubicBezTo>
                  <a:pt x="12047062" y="2264619"/>
                  <a:pt x="11950704" y="2181979"/>
                  <a:pt x="11930164" y="2041945"/>
                </a:cubicBezTo>
                <a:cubicBezTo>
                  <a:pt x="11807338" y="2027929"/>
                  <a:pt x="11684723" y="2008847"/>
                  <a:pt x="11561767" y="1984479"/>
                </a:cubicBezTo>
                <a:cubicBezTo>
                  <a:pt x="11829168" y="2318516"/>
                  <a:pt x="11916257" y="2737804"/>
                  <a:pt x="11987997" y="3153822"/>
                </a:cubicBezTo>
                <a:cubicBezTo>
                  <a:pt x="11991834" y="3176690"/>
                  <a:pt x="11945766" y="3233800"/>
                  <a:pt x="11926558" y="3203134"/>
                </a:cubicBezTo>
                <a:cubicBezTo>
                  <a:pt x="11688637" y="2826855"/>
                  <a:pt x="11343207" y="2452063"/>
                  <a:pt x="11440430" y="1973028"/>
                </a:cubicBezTo>
                <a:cubicBezTo>
                  <a:pt x="11441503" y="1968973"/>
                  <a:pt x="11443583" y="1964061"/>
                  <a:pt x="11446754" y="1959605"/>
                </a:cubicBezTo>
                <a:cubicBezTo>
                  <a:pt x="11314670" y="1929437"/>
                  <a:pt x="11182797" y="1894208"/>
                  <a:pt x="11050651" y="1850495"/>
                </a:cubicBezTo>
                <a:cubicBezTo>
                  <a:pt x="10825423" y="1775743"/>
                  <a:pt x="10604642" y="1687421"/>
                  <a:pt x="10389960" y="1586232"/>
                </a:cubicBezTo>
                <a:cubicBezTo>
                  <a:pt x="10423849" y="1697796"/>
                  <a:pt x="10481699" y="1805979"/>
                  <a:pt x="10500699" y="1913175"/>
                </a:cubicBezTo>
                <a:cubicBezTo>
                  <a:pt x="10502971" y="1915419"/>
                  <a:pt x="10505550" y="1918445"/>
                  <a:pt x="10507814" y="1920694"/>
                </a:cubicBezTo>
                <a:cubicBezTo>
                  <a:pt x="10511536" y="1916469"/>
                  <a:pt x="10515800" y="1912482"/>
                  <a:pt x="10518908" y="1911226"/>
                </a:cubicBezTo>
                <a:cubicBezTo>
                  <a:pt x="10803133" y="1788841"/>
                  <a:pt x="11118572" y="2264893"/>
                  <a:pt x="11258935" y="2442781"/>
                </a:cubicBezTo>
                <a:cubicBezTo>
                  <a:pt x="11271929" y="2459223"/>
                  <a:pt x="11230610" y="2515770"/>
                  <a:pt x="11211663" y="2510325"/>
                </a:cubicBezTo>
                <a:cubicBezTo>
                  <a:pt x="10952813" y="2437432"/>
                  <a:pt x="10754880" y="2286035"/>
                  <a:pt x="10571295" y="2105302"/>
                </a:cubicBezTo>
                <a:cubicBezTo>
                  <a:pt x="10593939" y="2333141"/>
                  <a:pt x="10477445" y="2625036"/>
                  <a:pt x="10435737" y="2805672"/>
                </a:cubicBezTo>
                <a:cubicBezTo>
                  <a:pt x="10398299" y="2965580"/>
                  <a:pt x="10359478" y="3078554"/>
                  <a:pt x="10206831" y="3151701"/>
                </a:cubicBezTo>
                <a:cubicBezTo>
                  <a:pt x="10193935" y="3157832"/>
                  <a:pt x="10194572" y="3142650"/>
                  <a:pt x="10196482" y="3135084"/>
                </a:cubicBezTo>
                <a:cubicBezTo>
                  <a:pt x="10274073" y="2811909"/>
                  <a:pt x="10304290" y="2478979"/>
                  <a:pt x="10381882" y="2155807"/>
                </a:cubicBezTo>
                <a:cubicBezTo>
                  <a:pt x="10395105" y="2100241"/>
                  <a:pt x="10437104" y="2020803"/>
                  <a:pt x="10439260" y="1962486"/>
                </a:cubicBezTo>
                <a:cubicBezTo>
                  <a:pt x="10439491" y="1961942"/>
                  <a:pt x="10439175" y="1961166"/>
                  <a:pt x="10439409" y="1960615"/>
                </a:cubicBezTo>
                <a:cubicBezTo>
                  <a:pt x="10439475" y="1957427"/>
                  <a:pt x="10440085" y="1954468"/>
                  <a:pt x="10439915" y="1951821"/>
                </a:cubicBezTo>
                <a:cubicBezTo>
                  <a:pt x="10433959" y="1836632"/>
                  <a:pt x="10332627" y="1683636"/>
                  <a:pt x="10314241" y="1556749"/>
                </a:cubicBezTo>
                <a:cubicBezTo>
                  <a:pt x="10313847" y="1554649"/>
                  <a:pt x="10314451" y="1551688"/>
                  <a:pt x="10315061" y="1548729"/>
                </a:cubicBezTo>
                <a:cubicBezTo>
                  <a:pt x="10038413" y="1412938"/>
                  <a:pt x="9774128" y="1254043"/>
                  <a:pt x="9526158" y="1071804"/>
                </a:cubicBezTo>
                <a:cubicBezTo>
                  <a:pt x="9586547" y="1245450"/>
                  <a:pt x="9699054" y="1407035"/>
                  <a:pt x="9758689" y="1585512"/>
                </a:cubicBezTo>
                <a:cubicBezTo>
                  <a:pt x="9851296" y="1860991"/>
                  <a:pt x="9909066" y="2144264"/>
                  <a:pt x="9941392" y="2432858"/>
                </a:cubicBezTo>
                <a:cubicBezTo>
                  <a:pt x="9942776" y="2446319"/>
                  <a:pt x="9898852" y="2512059"/>
                  <a:pt x="9887724" y="2495762"/>
                </a:cubicBezTo>
                <a:cubicBezTo>
                  <a:pt x="9758830" y="2305989"/>
                  <a:pt x="9675953" y="2083557"/>
                  <a:pt x="9587446" y="1872898"/>
                </a:cubicBezTo>
                <a:cubicBezTo>
                  <a:pt x="9504836" y="1675682"/>
                  <a:pt x="9450239" y="1492905"/>
                  <a:pt x="9462810" y="1288346"/>
                </a:cubicBezTo>
                <a:cubicBezTo>
                  <a:pt x="9416080" y="1372857"/>
                  <a:pt x="9368030" y="1457457"/>
                  <a:pt x="9318575" y="1540820"/>
                </a:cubicBezTo>
                <a:cubicBezTo>
                  <a:pt x="9284037" y="1599587"/>
                  <a:pt x="9257140" y="1661598"/>
                  <a:pt x="9191090" y="1688355"/>
                </a:cubicBezTo>
                <a:cubicBezTo>
                  <a:pt x="9186426" y="1690241"/>
                  <a:pt x="9179411" y="1688563"/>
                  <a:pt x="9177757" y="1683354"/>
                </a:cubicBezTo>
                <a:cubicBezTo>
                  <a:pt x="9143528" y="1583238"/>
                  <a:pt x="9220115" y="1420588"/>
                  <a:pt x="9274865" y="1336896"/>
                </a:cubicBezTo>
                <a:cubicBezTo>
                  <a:pt x="9324504" y="1260695"/>
                  <a:pt x="9393212" y="1200294"/>
                  <a:pt x="9478649" y="1173376"/>
                </a:cubicBezTo>
                <a:cubicBezTo>
                  <a:pt x="9479343" y="1171736"/>
                  <a:pt x="9480811" y="1169782"/>
                  <a:pt x="9482281" y="1167830"/>
                </a:cubicBezTo>
                <a:cubicBezTo>
                  <a:pt x="9463542" y="1119335"/>
                  <a:pt x="9448141" y="1069035"/>
                  <a:pt x="9438637" y="1015438"/>
                </a:cubicBezTo>
                <a:cubicBezTo>
                  <a:pt x="9438473" y="1012795"/>
                  <a:pt x="9438847" y="1010377"/>
                  <a:pt x="9439458" y="1007420"/>
                </a:cubicBezTo>
                <a:cubicBezTo>
                  <a:pt x="9356819" y="944106"/>
                  <a:pt x="9275563" y="877509"/>
                  <a:pt x="9197105" y="808882"/>
                </a:cubicBezTo>
                <a:cubicBezTo>
                  <a:pt x="9119732" y="740719"/>
                  <a:pt x="9045390" y="669969"/>
                  <a:pt x="8973607" y="597733"/>
                </a:cubicBezTo>
                <a:cubicBezTo>
                  <a:pt x="9117865" y="988437"/>
                  <a:pt x="9115639" y="1402749"/>
                  <a:pt x="8967512" y="1795211"/>
                </a:cubicBezTo>
                <a:cubicBezTo>
                  <a:pt x="8964595" y="1803635"/>
                  <a:pt x="8922055" y="1866099"/>
                  <a:pt x="8912526" y="1841464"/>
                </a:cubicBezTo>
                <a:cubicBezTo>
                  <a:pt x="8756044" y="1433999"/>
                  <a:pt x="8647107" y="967467"/>
                  <a:pt x="8893391" y="572788"/>
                </a:cubicBezTo>
                <a:cubicBezTo>
                  <a:pt x="8896018" y="568101"/>
                  <a:pt x="8899507" y="564428"/>
                  <a:pt x="8902990" y="560750"/>
                </a:cubicBezTo>
                <a:cubicBezTo>
                  <a:pt x="8907633" y="554349"/>
                  <a:pt x="8913596" y="547863"/>
                  <a:pt x="8919102" y="542471"/>
                </a:cubicBezTo>
                <a:cubicBezTo>
                  <a:pt x="8828814" y="448553"/>
                  <a:pt x="8743025" y="351231"/>
                  <a:pt x="8661728" y="250903"/>
                </a:cubicBezTo>
                <a:close/>
                <a:moveTo>
                  <a:pt x="8357758" y="0"/>
                </a:moveTo>
                <a:lnTo>
                  <a:pt x="8405492" y="0"/>
                </a:lnTo>
                <a:lnTo>
                  <a:pt x="8392083" y="30495"/>
                </a:lnTo>
                <a:cubicBezTo>
                  <a:pt x="8354166" y="121698"/>
                  <a:pt x="8324318" y="217584"/>
                  <a:pt x="8339888" y="306259"/>
                </a:cubicBezTo>
                <a:cubicBezTo>
                  <a:pt x="8364400" y="446040"/>
                  <a:pt x="8455049" y="577127"/>
                  <a:pt x="8473847" y="727373"/>
                </a:cubicBezTo>
                <a:cubicBezTo>
                  <a:pt x="8510300" y="1013846"/>
                  <a:pt x="8488635" y="1326579"/>
                  <a:pt x="8454081" y="1611960"/>
                </a:cubicBezTo>
                <a:cubicBezTo>
                  <a:pt x="8452268" y="1625361"/>
                  <a:pt x="8409518" y="1692886"/>
                  <a:pt x="8396000" y="1663986"/>
                </a:cubicBezTo>
                <a:cubicBezTo>
                  <a:pt x="8190763" y="1233305"/>
                  <a:pt x="8063839" y="818387"/>
                  <a:pt x="8238881" y="368438"/>
                </a:cubicBezTo>
                <a:lnTo>
                  <a:pt x="7668140" y="942511"/>
                </a:lnTo>
                <a:cubicBezTo>
                  <a:pt x="7658137" y="952438"/>
                  <a:pt x="7629107" y="972341"/>
                  <a:pt x="7637853" y="942567"/>
                </a:cubicBezTo>
                <a:cubicBezTo>
                  <a:pt x="7690270" y="771614"/>
                  <a:pt x="7793861" y="624255"/>
                  <a:pt x="7909649" y="489150"/>
                </a:cubicBezTo>
                <a:cubicBezTo>
                  <a:pt x="8010566" y="370919"/>
                  <a:pt x="8112174" y="322520"/>
                  <a:pt x="8256182" y="301724"/>
                </a:cubicBezTo>
                <a:cubicBezTo>
                  <a:pt x="8255907" y="293239"/>
                  <a:pt x="8255408" y="285302"/>
                  <a:pt x="8255912" y="276498"/>
                </a:cubicBezTo>
                <a:cubicBezTo>
                  <a:pt x="8260651" y="221208"/>
                  <a:pt x="8285427" y="155085"/>
                  <a:pt x="8315225" y="89075"/>
                </a:cubicBezTo>
                <a:close/>
                <a:moveTo>
                  <a:pt x="7497388" y="0"/>
                </a:moveTo>
                <a:lnTo>
                  <a:pt x="7560921" y="0"/>
                </a:lnTo>
                <a:lnTo>
                  <a:pt x="7546742" y="68966"/>
                </a:lnTo>
                <a:cubicBezTo>
                  <a:pt x="7513334" y="225436"/>
                  <a:pt x="7494394" y="379659"/>
                  <a:pt x="7488853" y="535687"/>
                </a:cubicBezTo>
                <a:lnTo>
                  <a:pt x="7529509" y="380358"/>
                </a:lnTo>
                <a:cubicBezTo>
                  <a:pt x="7546426" y="316055"/>
                  <a:pt x="7563725" y="249346"/>
                  <a:pt x="7585939" y="184712"/>
                </a:cubicBezTo>
                <a:cubicBezTo>
                  <a:pt x="7597162" y="152119"/>
                  <a:pt x="7609478" y="119997"/>
                  <a:pt x="7621792" y="87864"/>
                </a:cubicBezTo>
                <a:lnTo>
                  <a:pt x="7654204" y="0"/>
                </a:lnTo>
                <a:lnTo>
                  <a:pt x="7683986" y="0"/>
                </a:lnTo>
                <a:lnTo>
                  <a:pt x="7647914" y="97640"/>
                </a:lnTo>
                <a:cubicBezTo>
                  <a:pt x="7635833" y="129221"/>
                  <a:pt x="7623516" y="161350"/>
                  <a:pt x="7612524" y="193392"/>
                </a:cubicBezTo>
                <a:cubicBezTo>
                  <a:pt x="7590775" y="256933"/>
                  <a:pt x="7573702" y="323103"/>
                  <a:pt x="7557013" y="386853"/>
                </a:cubicBezTo>
                <a:lnTo>
                  <a:pt x="7517286" y="539999"/>
                </a:lnTo>
                <a:cubicBezTo>
                  <a:pt x="7579804" y="409054"/>
                  <a:pt x="7648790" y="283748"/>
                  <a:pt x="7704204" y="152292"/>
                </a:cubicBezTo>
                <a:lnTo>
                  <a:pt x="7756975" y="0"/>
                </a:lnTo>
                <a:lnTo>
                  <a:pt x="7837329" y="0"/>
                </a:lnTo>
                <a:lnTo>
                  <a:pt x="7821760" y="65656"/>
                </a:lnTo>
                <a:cubicBezTo>
                  <a:pt x="7739780" y="311007"/>
                  <a:pt x="7576279" y="519263"/>
                  <a:pt x="7488925" y="763628"/>
                </a:cubicBezTo>
                <a:cubicBezTo>
                  <a:pt x="7478308" y="793254"/>
                  <a:pt x="7422482" y="826275"/>
                  <a:pt x="7419999" y="774360"/>
                </a:cubicBezTo>
                <a:cubicBezTo>
                  <a:pt x="7407159" y="524115"/>
                  <a:pt x="7434412" y="279259"/>
                  <a:pt x="7487820" y="37416"/>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cubicBezTo>
                  <a:pt x="6396578" y="1848113"/>
                  <a:pt x="6466739" y="1878148"/>
                  <a:pt x="6537433" y="1907790"/>
                </a:cubicBez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8" name="TextBox 27">
            <a:extLst>
              <a:ext uri="{FF2B5EF4-FFF2-40B4-BE49-F238E27FC236}">
                <a16:creationId xmlns:a16="http://schemas.microsoft.com/office/drawing/2014/main" id="{D60E154E-B3A1-BCDB-713F-416E5A5AB7FB}"/>
              </a:ext>
            </a:extLst>
          </p:cNvPr>
          <p:cNvSpPr txBox="1"/>
          <p:nvPr/>
        </p:nvSpPr>
        <p:spPr>
          <a:xfrm>
            <a:off x="1954923" y="2732690"/>
            <a:ext cx="9322676" cy="2646878"/>
          </a:xfrm>
          <a:prstGeom prst="rect">
            <a:avLst/>
          </a:prstGeom>
          <a:noFill/>
        </p:spPr>
        <p:txBody>
          <a:bodyPr wrap="square" rtlCol="0">
            <a:spAutoFit/>
          </a:bodyPr>
          <a:lstStyle/>
          <a:p>
            <a:r>
              <a:rPr lang="en-US" sz="16600" dirty="0">
                <a:solidFill>
                  <a:srgbClr val="276F8B"/>
                </a:solidFill>
              </a:rPr>
              <a:t>Appendix</a:t>
            </a:r>
          </a:p>
        </p:txBody>
      </p:sp>
    </p:spTree>
    <p:extLst>
      <p:ext uri="{BB962C8B-B14F-4D97-AF65-F5344CB8AC3E}">
        <p14:creationId xmlns:p14="http://schemas.microsoft.com/office/powerpoint/2010/main" val="42830620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14B4DB3-56A5-F5C2-3951-5DFD9F335F67}"/>
            </a:ext>
          </a:extLst>
        </p:cNvPr>
        <p:cNvGrpSpPr/>
        <p:nvPr/>
      </p:nvGrpSpPr>
      <p:grpSpPr>
        <a:xfrm>
          <a:off x="0" y="0"/>
          <a:ext cx="0" cy="0"/>
          <a:chOff x="0" y="0"/>
          <a:chExt cx="0" cy="0"/>
        </a:xfrm>
      </p:grpSpPr>
      <p:sp>
        <p:nvSpPr>
          <p:cNvPr id="53" name="Rectangle 52">
            <a:extLst>
              <a:ext uri="{FF2B5EF4-FFF2-40B4-BE49-F238E27FC236}">
                <a16:creationId xmlns:a16="http://schemas.microsoft.com/office/drawing/2014/main" id="{0B761509-3B9A-49A6-A84B-C3D868116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55" name="Freeform: Shape 54">
            <a:extLst>
              <a:ext uri="{FF2B5EF4-FFF2-40B4-BE49-F238E27FC236}">
                <a16:creationId xmlns:a16="http://schemas.microsoft.com/office/drawing/2014/main" id="{91DE43FD-EB47-414A-B0AB-169B0FFFA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272922" cy="6858000"/>
          </a:xfrm>
          <a:custGeom>
            <a:avLst/>
            <a:gdLst>
              <a:gd name="connsiteX0" fmla="*/ 0 w 9272922"/>
              <a:gd name="connsiteY0" fmla="*/ 0 h 6858000"/>
              <a:gd name="connsiteX1" fmla="*/ 1733417 w 9272922"/>
              <a:gd name="connsiteY1" fmla="*/ 0 h 6858000"/>
              <a:gd name="connsiteX2" fmla="*/ 3307976 w 9272922"/>
              <a:gd name="connsiteY2" fmla="*/ 0 h 6858000"/>
              <a:gd name="connsiteX3" fmla="*/ 8126249 w 9272922"/>
              <a:gd name="connsiteY3" fmla="*/ 0 h 6858000"/>
              <a:gd name="connsiteX4" fmla="*/ 8138896 w 9272922"/>
              <a:gd name="connsiteY4" fmla="*/ 31774 h 6858000"/>
              <a:gd name="connsiteX5" fmla="*/ 9193904 w 9272922"/>
              <a:gd name="connsiteY5" fmla="*/ 2682457 h 6858000"/>
              <a:gd name="connsiteX6" fmla="*/ 9193904 w 9272922"/>
              <a:gd name="connsiteY6" fmla="*/ 3752208 h 6858000"/>
              <a:gd name="connsiteX7" fmla="*/ 8036400 w 9272922"/>
              <a:gd name="connsiteY7" fmla="*/ 6660411 h 6858000"/>
              <a:gd name="connsiteX8" fmla="*/ 7957938 w 9272922"/>
              <a:gd name="connsiteY8" fmla="*/ 6857542 h 6858000"/>
              <a:gd name="connsiteX9" fmla="*/ 3307976 w 9272922"/>
              <a:gd name="connsiteY9" fmla="*/ 6857542 h 6858000"/>
              <a:gd name="connsiteX10" fmla="*/ 3307976 w 9272922"/>
              <a:gd name="connsiteY10" fmla="*/ 6858000 h 6858000"/>
              <a:gd name="connsiteX11" fmla="*/ 0 w 9272922"/>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72922" h="6858000">
                <a:moveTo>
                  <a:pt x="0" y="0"/>
                </a:moveTo>
                <a:lnTo>
                  <a:pt x="1733417" y="0"/>
                </a:lnTo>
                <a:lnTo>
                  <a:pt x="3307976" y="0"/>
                </a:lnTo>
                <a:lnTo>
                  <a:pt x="8126249" y="0"/>
                </a:lnTo>
                <a:lnTo>
                  <a:pt x="8138896" y="31774"/>
                </a:lnTo>
                <a:cubicBezTo>
                  <a:pt x="9193904" y="2682457"/>
                  <a:pt x="9193904" y="2682457"/>
                  <a:pt x="9193904" y="2682457"/>
                </a:cubicBezTo>
                <a:cubicBezTo>
                  <a:pt x="9299262" y="2988100"/>
                  <a:pt x="9299262" y="3446565"/>
                  <a:pt x="9193904" y="3752208"/>
                </a:cubicBezTo>
                <a:cubicBezTo>
                  <a:pt x="8709916" y="4968215"/>
                  <a:pt x="8331802" y="5918220"/>
                  <a:pt x="8036400" y="6660411"/>
                </a:cubicBezTo>
                <a:lnTo>
                  <a:pt x="7957938" y="6857542"/>
                </a:lnTo>
                <a:lnTo>
                  <a:pt x="3307976" y="6857542"/>
                </a:lnTo>
                <a:lnTo>
                  <a:pt x="3307976"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1" name="Picture 30">
            <a:extLst>
              <a:ext uri="{FF2B5EF4-FFF2-40B4-BE49-F238E27FC236}">
                <a16:creationId xmlns:a16="http://schemas.microsoft.com/office/drawing/2014/main" id="{2C1ECAE0-61B6-C48C-AD49-781EB855E95E}"/>
              </a:ext>
            </a:extLst>
          </p:cNvPr>
          <p:cNvPicPr>
            <a:picLocks noChangeAspect="1"/>
          </p:cNvPicPr>
          <p:nvPr/>
        </p:nvPicPr>
        <p:blipFill>
          <a:blip r:embed="rId3"/>
          <a:stretch>
            <a:fillRect/>
          </a:stretch>
        </p:blipFill>
        <p:spPr>
          <a:xfrm>
            <a:off x="425885" y="0"/>
            <a:ext cx="6864263" cy="6858000"/>
          </a:xfrm>
          <a:prstGeom prst="rect">
            <a:avLst/>
          </a:prstGeom>
        </p:spPr>
      </p:pic>
      <p:grpSp>
        <p:nvGrpSpPr>
          <p:cNvPr id="57" name="Group 56">
            <a:extLst>
              <a:ext uri="{FF2B5EF4-FFF2-40B4-BE49-F238E27FC236}">
                <a16:creationId xmlns:a16="http://schemas.microsoft.com/office/drawing/2014/main" id="{58495BCC-CE77-4CC2-952E-846F41119F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75188"/>
            <a:chExt cx="1562267" cy="1172973"/>
          </a:xfrm>
        </p:grpSpPr>
        <p:sp>
          <p:nvSpPr>
            <p:cNvPr id="58" name="Freeform 5">
              <a:extLst>
                <a:ext uri="{FF2B5EF4-FFF2-40B4-BE49-F238E27FC236}">
                  <a16:creationId xmlns:a16="http://schemas.microsoft.com/office/drawing/2014/main" id="{1B42538B-E30F-4967-A6C1-8EBA775F4D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423846"/>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59" name="Freeform 5">
              <a:extLst>
                <a:ext uri="{FF2B5EF4-FFF2-40B4-BE49-F238E27FC236}">
                  <a16:creationId xmlns:a16="http://schemas.microsoft.com/office/drawing/2014/main" id="{9A6BD9AC-4DE7-4B20-8547-4E3B375C21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75188"/>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4988830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B761509-3B9A-49A6-A84B-C3D868116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91DE43FD-EB47-414A-B0AB-169B0FFFA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272922" cy="6858000"/>
          </a:xfrm>
          <a:custGeom>
            <a:avLst/>
            <a:gdLst>
              <a:gd name="connsiteX0" fmla="*/ 0 w 9272922"/>
              <a:gd name="connsiteY0" fmla="*/ 0 h 6858000"/>
              <a:gd name="connsiteX1" fmla="*/ 1733417 w 9272922"/>
              <a:gd name="connsiteY1" fmla="*/ 0 h 6858000"/>
              <a:gd name="connsiteX2" fmla="*/ 3307976 w 9272922"/>
              <a:gd name="connsiteY2" fmla="*/ 0 h 6858000"/>
              <a:gd name="connsiteX3" fmla="*/ 8126249 w 9272922"/>
              <a:gd name="connsiteY3" fmla="*/ 0 h 6858000"/>
              <a:gd name="connsiteX4" fmla="*/ 8138896 w 9272922"/>
              <a:gd name="connsiteY4" fmla="*/ 31774 h 6858000"/>
              <a:gd name="connsiteX5" fmla="*/ 9193904 w 9272922"/>
              <a:gd name="connsiteY5" fmla="*/ 2682457 h 6858000"/>
              <a:gd name="connsiteX6" fmla="*/ 9193904 w 9272922"/>
              <a:gd name="connsiteY6" fmla="*/ 3752208 h 6858000"/>
              <a:gd name="connsiteX7" fmla="*/ 8036400 w 9272922"/>
              <a:gd name="connsiteY7" fmla="*/ 6660411 h 6858000"/>
              <a:gd name="connsiteX8" fmla="*/ 7957938 w 9272922"/>
              <a:gd name="connsiteY8" fmla="*/ 6857542 h 6858000"/>
              <a:gd name="connsiteX9" fmla="*/ 3307976 w 9272922"/>
              <a:gd name="connsiteY9" fmla="*/ 6857542 h 6858000"/>
              <a:gd name="connsiteX10" fmla="*/ 3307976 w 9272922"/>
              <a:gd name="connsiteY10" fmla="*/ 6858000 h 6858000"/>
              <a:gd name="connsiteX11" fmla="*/ 0 w 9272922"/>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72922" h="6858000">
                <a:moveTo>
                  <a:pt x="0" y="0"/>
                </a:moveTo>
                <a:lnTo>
                  <a:pt x="1733417" y="0"/>
                </a:lnTo>
                <a:lnTo>
                  <a:pt x="3307976" y="0"/>
                </a:lnTo>
                <a:lnTo>
                  <a:pt x="8126249" y="0"/>
                </a:lnTo>
                <a:lnTo>
                  <a:pt x="8138896" y="31774"/>
                </a:lnTo>
                <a:cubicBezTo>
                  <a:pt x="9193904" y="2682457"/>
                  <a:pt x="9193904" y="2682457"/>
                  <a:pt x="9193904" y="2682457"/>
                </a:cubicBezTo>
                <a:cubicBezTo>
                  <a:pt x="9299262" y="2988100"/>
                  <a:pt x="9299262" y="3446565"/>
                  <a:pt x="9193904" y="3752208"/>
                </a:cubicBezTo>
                <a:cubicBezTo>
                  <a:pt x="8709916" y="4968215"/>
                  <a:pt x="8331802" y="5918220"/>
                  <a:pt x="8036400" y="6660411"/>
                </a:cubicBezTo>
                <a:lnTo>
                  <a:pt x="7957938" y="6857542"/>
                </a:lnTo>
                <a:lnTo>
                  <a:pt x="3307976" y="6857542"/>
                </a:lnTo>
                <a:lnTo>
                  <a:pt x="3307976"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a:extLst>
              <a:ext uri="{FF2B5EF4-FFF2-40B4-BE49-F238E27FC236}">
                <a16:creationId xmlns:a16="http://schemas.microsoft.com/office/drawing/2014/main" id="{91085954-ADF6-0D95-C7A6-59C4E23614F2}"/>
              </a:ext>
            </a:extLst>
          </p:cNvPr>
          <p:cNvPicPr>
            <a:picLocks noChangeAspect="1"/>
          </p:cNvPicPr>
          <p:nvPr/>
        </p:nvPicPr>
        <p:blipFill>
          <a:blip r:embed="rId2"/>
          <a:stretch>
            <a:fillRect/>
          </a:stretch>
        </p:blipFill>
        <p:spPr>
          <a:xfrm>
            <a:off x="275573" y="0"/>
            <a:ext cx="7052153" cy="6858000"/>
          </a:xfrm>
          <a:prstGeom prst="rect">
            <a:avLst/>
          </a:prstGeom>
        </p:spPr>
      </p:pic>
      <p:grpSp>
        <p:nvGrpSpPr>
          <p:cNvPr id="12" name="Group 11">
            <a:extLst>
              <a:ext uri="{FF2B5EF4-FFF2-40B4-BE49-F238E27FC236}">
                <a16:creationId xmlns:a16="http://schemas.microsoft.com/office/drawing/2014/main" id="{58495BCC-CE77-4CC2-952E-846F41119F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75188"/>
            <a:chExt cx="1562267" cy="1172973"/>
          </a:xfrm>
        </p:grpSpPr>
        <p:sp>
          <p:nvSpPr>
            <p:cNvPr id="13" name="Freeform 5">
              <a:extLst>
                <a:ext uri="{FF2B5EF4-FFF2-40B4-BE49-F238E27FC236}">
                  <a16:creationId xmlns:a16="http://schemas.microsoft.com/office/drawing/2014/main" id="{1B42538B-E30F-4967-A6C1-8EBA775F4D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423846"/>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9A6BD9AC-4DE7-4B20-8547-4E3B375C21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75188"/>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58235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B761509-3B9A-49A6-A84B-C3D868116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Freeform: Shape 9">
            <a:extLst>
              <a:ext uri="{FF2B5EF4-FFF2-40B4-BE49-F238E27FC236}">
                <a16:creationId xmlns:a16="http://schemas.microsoft.com/office/drawing/2014/main" id="{91DE43FD-EB47-414A-B0AB-169B0FFFA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272922" cy="6858000"/>
          </a:xfrm>
          <a:custGeom>
            <a:avLst/>
            <a:gdLst>
              <a:gd name="connsiteX0" fmla="*/ 0 w 9272922"/>
              <a:gd name="connsiteY0" fmla="*/ 0 h 6858000"/>
              <a:gd name="connsiteX1" fmla="*/ 1733417 w 9272922"/>
              <a:gd name="connsiteY1" fmla="*/ 0 h 6858000"/>
              <a:gd name="connsiteX2" fmla="*/ 3307976 w 9272922"/>
              <a:gd name="connsiteY2" fmla="*/ 0 h 6858000"/>
              <a:gd name="connsiteX3" fmla="*/ 8126249 w 9272922"/>
              <a:gd name="connsiteY3" fmla="*/ 0 h 6858000"/>
              <a:gd name="connsiteX4" fmla="*/ 8138896 w 9272922"/>
              <a:gd name="connsiteY4" fmla="*/ 31774 h 6858000"/>
              <a:gd name="connsiteX5" fmla="*/ 9193904 w 9272922"/>
              <a:gd name="connsiteY5" fmla="*/ 2682457 h 6858000"/>
              <a:gd name="connsiteX6" fmla="*/ 9193904 w 9272922"/>
              <a:gd name="connsiteY6" fmla="*/ 3752208 h 6858000"/>
              <a:gd name="connsiteX7" fmla="*/ 8036400 w 9272922"/>
              <a:gd name="connsiteY7" fmla="*/ 6660411 h 6858000"/>
              <a:gd name="connsiteX8" fmla="*/ 7957938 w 9272922"/>
              <a:gd name="connsiteY8" fmla="*/ 6857542 h 6858000"/>
              <a:gd name="connsiteX9" fmla="*/ 3307976 w 9272922"/>
              <a:gd name="connsiteY9" fmla="*/ 6857542 h 6858000"/>
              <a:gd name="connsiteX10" fmla="*/ 3307976 w 9272922"/>
              <a:gd name="connsiteY10" fmla="*/ 6858000 h 6858000"/>
              <a:gd name="connsiteX11" fmla="*/ 0 w 9272922"/>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72922" h="6858000">
                <a:moveTo>
                  <a:pt x="0" y="0"/>
                </a:moveTo>
                <a:lnTo>
                  <a:pt x="1733417" y="0"/>
                </a:lnTo>
                <a:lnTo>
                  <a:pt x="3307976" y="0"/>
                </a:lnTo>
                <a:lnTo>
                  <a:pt x="8126249" y="0"/>
                </a:lnTo>
                <a:lnTo>
                  <a:pt x="8138896" y="31774"/>
                </a:lnTo>
                <a:cubicBezTo>
                  <a:pt x="9193904" y="2682457"/>
                  <a:pt x="9193904" y="2682457"/>
                  <a:pt x="9193904" y="2682457"/>
                </a:cubicBezTo>
                <a:cubicBezTo>
                  <a:pt x="9299262" y="2988100"/>
                  <a:pt x="9299262" y="3446565"/>
                  <a:pt x="9193904" y="3752208"/>
                </a:cubicBezTo>
                <a:cubicBezTo>
                  <a:pt x="8709916" y="4968215"/>
                  <a:pt x="8331802" y="5918220"/>
                  <a:pt x="8036400" y="6660411"/>
                </a:cubicBezTo>
                <a:lnTo>
                  <a:pt x="7957938" y="6857542"/>
                </a:lnTo>
                <a:lnTo>
                  <a:pt x="3307976" y="6857542"/>
                </a:lnTo>
                <a:lnTo>
                  <a:pt x="3307976"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descr="A screenshot of a computer program&#10;&#10;AI-generated content may be incorrect.">
            <a:extLst>
              <a:ext uri="{FF2B5EF4-FFF2-40B4-BE49-F238E27FC236}">
                <a16:creationId xmlns:a16="http://schemas.microsoft.com/office/drawing/2014/main" id="{19B9B2F6-BCA5-84FD-50B7-E04F9CDFC140}"/>
              </a:ext>
            </a:extLst>
          </p:cNvPr>
          <p:cNvPicPr>
            <a:picLocks noChangeAspect="1"/>
          </p:cNvPicPr>
          <p:nvPr/>
        </p:nvPicPr>
        <p:blipFill>
          <a:blip r:embed="rId2"/>
          <a:stretch>
            <a:fillRect/>
          </a:stretch>
        </p:blipFill>
        <p:spPr>
          <a:xfrm>
            <a:off x="275572" y="0"/>
            <a:ext cx="7089730" cy="6858000"/>
          </a:xfrm>
          <a:prstGeom prst="rect">
            <a:avLst/>
          </a:prstGeom>
        </p:spPr>
      </p:pic>
      <p:grpSp>
        <p:nvGrpSpPr>
          <p:cNvPr id="12" name="Group 11">
            <a:extLst>
              <a:ext uri="{FF2B5EF4-FFF2-40B4-BE49-F238E27FC236}">
                <a16:creationId xmlns:a16="http://schemas.microsoft.com/office/drawing/2014/main" id="{58495BCC-CE77-4CC2-952E-846F41119F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75188"/>
            <a:chExt cx="1562267" cy="1172973"/>
          </a:xfrm>
        </p:grpSpPr>
        <p:sp>
          <p:nvSpPr>
            <p:cNvPr id="13" name="Freeform 5">
              <a:extLst>
                <a:ext uri="{FF2B5EF4-FFF2-40B4-BE49-F238E27FC236}">
                  <a16:creationId xmlns:a16="http://schemas.microsoft.com/office/drawing/2014/main" id="{1B42538B-E30F-4967-A6C1-8EBA775F4D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423846"/>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9A6BD9AC-4DE7-4B20-8547-4E3B375C21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75188"/>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927467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0B761509-3B9A-49A6-A84B-C3D868116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Freeform: Shape 26">
            <a:extLst>
              <a:ext uri="{FF2B5EF4-FFF2-40B4-BE49-F238E27FC236}">
                <a16:creationId xmlns:a16="http://schemas.microsoft.com/office/drawing/2014/main" id="{91DE43FD-EB47-414A-B0AB-169B0FFFA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272922" cy="6858000"/>
          </a:xfrm>
          <a:custGeom>
            <a:avLst/>
            <a:gdLst>
              <a:gd name="connsiteX0" fmla="*/ 0 w 9272922"/>
              <a:gd name="connsiteY0" fmla="*/ 0 h 6858000"/>
              <a:gd name="connsiteX1" fmla="*/ 1733417 w 9272922"/>
              <a:gd name="connsiteY1" fmla="*/ 0 h 6858000"/>
              <a:gd name="connsiteX2" fmla="*/ 3307976 w 9272922"/>
              <a:gd name="connsiteY2" fmla="*/ 0 h 6858000"/>
              <a:gd name="connsiteX3" fmla="*/ 8126249 w 9272922"/>
              <a:gd name="connsiteY3" fmla="*/ 0 h 6858000"/>
              <a:gd name="connsiteX4" fmla="*/ 8138896 w 9272922"/>
              <a:gd name="connsiteY4" fmla="*/ 31774 h 6858000"/>
              <a:gd name="connsiteX5" fmla="*/ 9193904 w 9272922"/>
              <a:gd name="connsiteY5" fmla="*/ 2682457 h 6858000"/>
              <a:gd name="connsiteX6" fmla="*/ 9193904 w 9272922"/>
              <a:gd name="connsiteY6" fmla="*/ 3752208 h 6858000"/>
              <a:gd name="connsiteX7" fmla="*/ 8036400 w 9272922"/>
              <a:gd name="connsiteY7" fmla="*/ 6660411 h 6858000"/>
              <a:gd name="connsiteX8" fmla="*/ 7957938 w 9272922"/>
              <a:gd name="connsiteY8" fmla="*/ 6857542 h 6858000"/>
              <a:gd name="connsiteX9" fmla="*/ 3307976 w 9272922"/>
              <a:gd name="connsiteY9" fmla="*/ 6857542 h 6858000"/>
              <a:gd name="connsiteX10" fmla="*/ 3307976 w 9272922"/>
              <a:gd name="connsiteY10" fmla="*/ 6858000 h 6858000"/>
              <a:gd name="connsiteX11" fmla="*/ 0 w 9272922"/>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72922" h="6858000">
                <a:moveTo>
                  <a:pt x="0" y="0"/>
                </a:moveTo>
                <a:lnTo>
                  <a:pt x="1733417" y="0"/>
                </a:lnTo>
                <a:lnTo>
                  <a:pt x="3307976" y="0"/>
                </a:lnTo>
                <a:lnTo>
                  <a:pt x="8126249" y="0"/>
                </a:lnTo>
                <a:lnTo>
                  <a:pt x="8138896" y="31774"/>
                </a:lnTo>
                <a:cubicBezTo>
                  <a:pt x="9193904" y="2682457"/>
                  <a:pt x="9193904" y="2682457"/>
                  <a:pt x="9193904" y="2682457"/>
                </a:cubicBezTo>
                <a:cubicBezTo>
                  <a:pt x="9299262" y="2988100"/>
                  <a:pt x="9299262" y="3446565"/>
                  <a:pt x="9193904" y="3752208"/>
                </a:cubicBezTo>
                <a:cubicBezTo>
                  <a:pt x="8709916" y="4968215"/>
                  <a:pt x="8331802" y="5918220"/>
                  <a:pt x="8036400" y="6660411"/>
                </a:cubicBezTo>
                <a:lnTo>
                  <a:pt x="7957938" y="6857542"/>
                </a:lnTo>
                <a:lnTo>
                  <a:pt x="3307976" y="6857542"/>
                </a:lnTo>
                <a:lnTo>
                  <a:pt x="3307976"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 name="Picture 2">
            <a:extLst>
              <a:ext uri="{FF2B5EF4-FFF2-40B4-BE49-F238E27FC236}">
                <a16:creationId xmlns:a16="http://schemas.microsoft.com/office/drawing/2014/main" id="{9FC8AA1E-BC68-9415-1278-4057B214DF61}"/>
              </a:ext>
            </a:extLst>
          </p:cNvPr>
          <p:cNvPicPr>
            <a:picLocks noChangeAspect="1"/>
          </p:cNvPicPr>
          <p:nvPr/>
        </p:nvPicPr>
        <p:blipFill>
          <a:blip r:embed="rId2"/>
          <a:stretch>
            <a:fillRect/>
          </a:stretch>
        </p:blipFill>
        <p:spPr>
          <a:xfrm>
            <a:off x="334302" y="0"/>
            <a:ext cx="7415408" cy="6858000"/>
          </a:xfrm>
          <a:prstGeom prst="rect">
            <a:avLst/>
          </a:prstGeom>
        </p:spPr>
      </p:pic>
      <p:grpSp>
        <p:nvGrpSpPr>
          <p:cNvPr id="29" name="Group 28">
            <a:extLst>
              <a:ext uri="{FF2B5EF4-FFF2-40B4-BE49-F238E27FC236}">
                <a16:creationId xmlns:a16="http://schemas.microsoft.com/office/drawing/2014/main" id="{58495BCC-CE77-4CC2-952E-846F41119F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75188"/>
            <a:chExt cx="1562267" cy="1172973"/>
          </a:xfrm>
        </p:grpSpPr>
        <p:sp>
          <p:nvSpPr>
            <p:cNvPr id="30" name="Freeform 5">
              <a:extLst>
                <a:ext uri="{FF2B5EF4-FFF2-40B4-BE49-F238E27FC236}">
                  <a16:creationId xmlns:a16="http://schemas.microsoft.com/office/drawing/2014/main" id="{1B42538B-E30F-4967-A6C1-8EBA775F4D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423846"/>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31" name="Freeform 5">
              <a:extLst>
                <a:ext uri="{FF2B5EF4-FFF2-40B4-BE49-F238E27FC236}">
                  <a16:creationId xmlns:a16="http://schemas.microsoft.com/office/drawing/2014/main" id="{9A6BD9AC-4DE7-4B20-8547-4E3B375C21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75188"/>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188252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67CD066-97B8-A524-8AB5-FE52FC50D459}"/>
            </a:ext>
          </a:extLst>
        </p:cNvPr>
        <p:cNvGrpSpPr/>
        <p:nvPr/>
      </p:nvGrpSpPr>
      <p:grpSpPr>
        <a:xfrm>
          <a:off x="0" y="0"/>
          <a:ext cx="0" cy="0"/>
          <a:chOff x="0" y="0"/>
          <a:chExt cx="0" cy="0"/>
        </a:xfrm>
      </p:grpSpPr>
      <p:sp>
        <p:nvSpPr>
          <p:cNvPr id="81" name="Rectangle 80">
            <a:extLst>
              <a:ext uri="{FF2B5EF4-FFF2-40B4-BE49-F238E27FC236}">
                <a16:creationId xmlns:a16="http://schemas.microsoft.com/office/drawing/2014/main" id="{3001AFEA-2442-4A9F-BA37-8C469F306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2" name="Freeform: Shape 81">
            <a:extLst>
              <a:ext uri="{FF2B5EF4-FFF2-40B4-BE49-F238E27FC236}">
                <a16:creationId xmlns:a16="http://schemas.microsoft.com/office/drawing/2014/main" id="{755E9CD0-04B0-4A3C-B291-AD913379C7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83" name="Oval 82">
            <a:extLst>
              <a:ext uri="{FF2B5EF4-FFF2-40B4-BE49-F238E27FC236}">
                <a16:creationId xmlns:a16="http://schemas.microsoft.com/office/drawing/2014/main" id="{1DD8BF3B-6066-418C-8D1A-75C5E396FC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2624479"/>
            <a:ext cx="812427" cy="812427"/>
          </a:xfrm>
          <a:prstGeom prst="ellipse">
            <a:avLst/>
          </a:prstGeom>
          <a:noFill/>
          <a:ln w="1270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Block Arc 83">
            <a:extLst>
              <a:ext uri="{FF2B5EF4-FFF2-40B4-BE49-F238E27FC236}">
                <a16:creationId xmlns:a16="http://schemas.microsoft.com/office/drawing/2014/main" id="{80BC66F9-7A74-4286-AD22-1174052CC2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912417" y="1218531"/>
            <a:ext cx="2387600" cy="2387600"/>
          </a:xfrm>
          <a:prstGeom prst="blockArc">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5" name="Freeform: Shape 84">
            <a:extLst>
              <a:ext uri="{FF2B5EF4-FFF2-40B4-BE49-F238E27FC236}">
                <a16:creationId xmlns:a16="http://schemas.microsoft.com/office/drawing/2014/main" id="{D8142CC3-2B5C-48E6-9DF0-6C8ACBAF23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0"/>
            <a:ext cx="2315251" cy="1550992"/>
          </a:xfrm>
          <a:custGeom>
            <a:avLst/>
            <a:gdLst>
              <a:gd name="connsiteX0" fmla="*/ 0 w 2315251"/>
              <a:gd name="connsiteY0" fmla="*/ 0 h 1550992"/>
              <a:gd name="connsiteX1" fmla="*/ 138700 w 2315251"/>
              <a:gd name="connsiteY1" fmla="*/ 0 h 1550992"/>
              <a:gd name="connsiteX2" fmla="*/ 138700 w 2315251"/>
              <a:gd name="connsiteY2" fmla="*/ 1361400 h 1550992"/>
              <a:gd name="connsiteX3" fmla="*/ 2107387 w 2315251"/>
              <a:gd name="connsiteY3" fmla="*/ 222673 h 1550992"/>
              <a:gd name="connsiteX4" fmla="*/ 1722420 w 2315251"/>
              <a:gd name="connsiteY4" fmla="*/ 0 h 1550992"/>
              <a:gd name="connsiteX5" fmla="*/ 1999436 w 2315251"/>
              <a:gd name="connsiteY5" fmla="*/ 0 h 1550992"/>
              <a:gd name="connsiteX6" fmla="*/ 2280549 w 2315251"/>
              <a:gd name="connsiteY6" fmla="*/ 162605 h 1550992"/>
              <a:gd name="connsiteX7" fmla="*/ 2305953 w 2315251"/>
              <a:gd name="connsiteY7" fmla="*/ 257336 h 1550992"/>
              <a:gd name="connsiteX8" fmla="*/ 2280549 w 2315251"/>
              <a:gd name="connsiteY8" fmla="*/ 282740 h 1550992"/>
              <a:gd name="connsiteX9" fmla="*/ 104026 w 2315251"/>
              <a:gd name="connsiteY9" fmla="*/ 1541710 h 1550992"/>
              <a:gd name="connsiteX10" fmla="*/ 69351 w 2315251"/>
              <a:gd name="connsiteY10" fmla="*/ 1550992 h 1550992"/>
              <a:gd name="connsiteX11" fmla="*/ 0 w 2315251"/>
              <a:gd name="connsiteY11" fmla="*/ 1481643 h 1550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5251" h="1550992">
                <a:moveTo>
                  <a:pt x="0" y="0"/>
                </a:moveTo>
                <a:lnTo>
                  <a:pt x="138700" y="0"/>
                </a:lnTo>
                <a:lnTo>
                  <a:pt x="138700" y="1361400"/>
                </a:lnTo>
                <a:lnTo>
                  <a:pt x="2107387" y="222673"/>
                </a:lnTo>
                <a:lnTo>
                  <a:pt x="1722420" y="0"/>
                </a:lnTo>
                <a:lnTo>
                  <a:pt x="1999436" y="0"/>
                </a:lnTo>
                <a:lnTo>
                  <a:pt x="2280549" y="162605"/>
                </a:lnTo>
                <a:cubicBezTo>
                  <a:pt x="2313720" y="181745"/>
                  <a:pt x="2325104" y="224155"/>
                  <a:pt x="2305953" y="257336"/>
                </a:cubicBezTo>
                <a:cubicBezTo>
                  <a:pt x="2299872" y="267889"/>
                  <a:pt x="2291101" y="276648"/>
                  <a:pt x="2280549" y="282740"/>
                </a:cubicBezTo>
                <a:lnTo>
                  <a:pt x="104026" y="1541710"/>
                </a:lnTo>
                <a:cubicBezTo>
                  <a:pt x="93484" y="1547802"/>
                  <a:pt x="81523" y="1551003"/>
                  <a:pt x="69351" y="1550992"/>
                </a:cubicBezTo>
                <a:cubicBezTo>
                  <a:pt x="31049" y="1550992"/>
                  <a:pt x="0" y="1519944"/>
                  <a:pt x="0" y="1481643"/>
                </a:cubicBezTo>
                <a:close/>
              </a:path>
            </a:pathLst>
          </a:custGeom>
          <a:solidFill>
            <a:schemeClr val="accent4"/>
          </a:solidFill>
          <a:ln w="9525" cap="flat">
            <a:noFill/>
            <a:prstDash val="solid"/>
            <a:miter/>
          </a:ln>
        </p:spPr>
        <p:txBody>
          <a:bodyPr rtlCol="0" anchor="ctr"/>
          <a:lstStyle/>
          <a:p>
            <a:endParaRPr lang="en-US" dirty="0"/>
          </a:p>
        </p:txBody>
      </p:sp>
      <p:cxnSp>
        <p:nvCxnSpPr>
          <p:cNvPr id="86" name="Straight Connector 85">
            <a:extLst>
              <a:ext uri="{FF2B5EF4-FFF2-40B4-BE49-F238E27FC236}">
                <a16:creationId xmlns:a16="http://schemas.microsoft.com/office/drawing/2014/main" id="{7B2D303B-3DD0-4319-9EAD-361847FEC71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724638" y="1331572"/>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87" name="Freeform: Shape 86">
            <a:extLst>
              <a:ext uri="{FF2B5EF4-FFF2-40B4-BE49-F238E27FC236}">
                <a16:creationId xmlns:a16="http://schemas.microsoft.com/office/drawing/2014/main" id="{46A89C79-8EF3-4AF9-B3D9-59A883F41C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05550" y="4112081"/>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4"/>
          </a:solidFill>
          <a:ln w="9525" cap="flat">
            <a:noFill/>
            <a:prstDash val="solid"/>
            <a:miter/>
          </a:ln>
        </p:spPr>
        <p:txBody>
          <a:bodyPr rtlCol="0" anchor="ctr"/>
          <a:lstStyle/>
          <a:p>
            <a:endParaRPr lang="en-US"/>
          </a:p>
        </p:txBody>
      </p:sp>
      <p:sp>
        <p:nvSpPr>
          <p:cNvPr id="88" name="Arc 87">
            <a:extLst>
              <a:ext uri="{FF2B5EF4-FFF2-40B4-BE49-F238E27FC236}">
                <a16:creationId xmlns:a16="http://schemas.microsoft.com/office/drawing/2014/main" id="{EFE5CE34-4543-42E5-B82C-1F3D12422C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872052">
            <a:off x="6113252" y="4145122"/>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89" name="Freeform: Shape 88">
            <a:extLst>
              <a:ext uri="{FF2B5EF4-FFF2-40B4-BE49-F238E27FC236}">
                <a16:creationId xmlns:a16="http://schemas.microsoft.com/office/drawing/2014/main" id="{72AF41FE-63D7-4695-81D2-66D2510E44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1310" y="4962670"/>
            <a:ext cx="2643352" cy="1895331"/>
          </a:xfrm>
          <a:custGeom>
            <a:avLst/>
            <a:gdLst>
              <a:gd name="connsiteX0" fmla="*/ 1321676 w 2643352"/>
              <a:gd name="connsiteY0" fmla="*/ 0 h 1895331"/>
              <a:gd name="connsiteX1" fmla="*/ 2643352 w 2643352"/>
              <a:gd name="connsiteY1" fmla="*/ 1321676 h 1895331"/>
              <a:gd name="connsiteX2" fmla="*/ 2539488 w 2643352"/>
              <a:gd name="connsiteY2" fmla="*/ 1836132 h 1895331"/>
              <a:gd name="connsiteX3" fmla="*/ 2510970 w 2643352"/>
              <a:gd name="connsiteY3" fmla="*/ 1895331 h 1895331"/>
              <a:gd name="connsiteX4" fmla="*/ 132382 w 2643352"/>
              <a:gd name="connsiteY4" fmla="*/ 1895331 h 1895331"/>
              <a:gd name="connsiteX5" fmla="*/ 103864 w 2643352"/>
              <a:gd name="connsiteY5" fmla="*/ 1836132 h 1895331"/>
              <a:gd name="connsiteX6" fmla="*/ 0 w 2643352"/>
              <a:gd name="connsiteY6" fmla="*/ 1321676 h 1895331"/>
              <a:gd name="connsiteX7" fmla="*/ 1321676 w 2643352"/>
              <a:gd name="connsiteY7" fmla="*/ 0 h 1895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43352" h="1895331">
                <a:moveTo>
                  <a:pt x="1321676" y="0"/>
                </a:moveTo>
                <a:cubicBezTo>
                  <a:pt x="2051617" y="0"/>
                  <a:pt x="2643352" y="591735"/>
                  <a:pt x="2643352" y="1321676"/>
                </a:cubicBezTo>
                <a:cubicBezTo>
                  <a:pt x="2643352" y="1504161"/>
                  <a:pt x="2606369" y="1678009"/>
                  <a:pt x="2539488" y="1836132"/>
                </a:cubicBezTo>
                <a:lnTo>
                  <a:pt x="2510970" y="1895331"/>
                </a:lnTo>
                <a:lnTo>
                  <a:pt x="132382" y="1895331"/>
                </a:lnTo>
                <a:lnTo>
                  <a:pt x="103864" y="1836132"/>
                </a:lnTo>
                <a:cubicBezTo>
                  <a:pt x="36984" y="1678009"/>
                  <a:pt x="0" y="1504161"/>
                  <a:pt x="0" y="1321676"/>
                </a:cubicBezTo>
                <a:cubicBezTo>
                  <a:pt x="0" y="591735"/>
                  <a:pt x="591735" y="0"/>
                  <a:pt x="1321676" y="0"/>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 name="Diagram 1">
            <a:extLst>
              <a:ext uri="{FF2B5EF4-FFF2-40B4-BE49-F238E27FC236}">
                <a16:creationId xmlns:a16="http://schemas.microsoft.com/office/drawing/2014/main" id="{92B17443-F560-9161-1CD4-A7C6E48C24C1}"/>
              </a:ext>
            </a:extLst>
          </p:cNvPr>
          <p:cNvGraphicFramePr/>
          <p:nvPr>
            <p:extLst>
              <p:ext uri="{D42A27DB-BD31-4B8C-83A1-F6EECF244321}">
                <p14:modId xmlns:p14="http://schemas.microsoft.com/office/powerpoint/2010/main" val="354574877"/>
              </p:ext>
            </p:extLst>
          </p:nvPr>
        </p:nvGraphicFramePr>
        <p:xfrm>
          <a:off x="0" y="198645"/>
          <a:ext cx="5799057" cy="552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5272370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D9F1FD"/>
        </a:solidFill>
        <a:effectLst/>
      </p:bgPr>
    </p:bg>
    <p:spTree>
      <p:nvGrpSpPr>
        <p:cNvPr id="1" name="">
          <a:extLst>
            <a:ext uri="{FF2B5EF4-FFF2-40B4-BE49-F238E27FC236}">
              <a16:creationId xmlns:a16="http://schemas.microsoft.com/office/drawing/2014/main" id="{72C6150A-3740-29BF-EE4E-9237BAFC2059}"/>
            </a:ext>
          </a:extLst>
        </p:cNvPr>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AE6A2006-578A-CA0A-EF59-3E45575571FB}"/>
              </a:ext>
            </a:extLst>
          </p:cNvPr>
          <p:cNvGraphicFramePr/>
          <p:nvPr/>
        </p:nvGraphicFramePr>
        <p:xfrm>
          <a:off x="5921779" y="80077"/>
          <a:ext cx="5799057" cy="5520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39573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FD073016-B734-483B-8953-5BADEE1451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38600" y="0"/>
            <a:ext cx="8157458" cy="6858000"/>
          </a:xfrm>
          <a:prstGeom prst="rect">
            <a:avLst/>
          </a:prstGeom>
          <a:gradFill>
            <a:gsLst>
              <a:gs pos="2000">
                <a:schemeClr val="accent1"/>
              </a:gs>
              <a:gs pos="78000">
                <a:schemeClr val="accent1">
                  <a:lumMod val="50000"/>
                </a:schemeClr>
              </a:gs>
              <a:gs pos="100000">
                <a:srgbClr val="000000">
                  <a:alpha val="85000"/>
                </a:srgbClr>
              </a:gs>
            </a:gsLst>
            <a:lin ang="18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0A7EAB6-59D3-4325-8DE6-E0CA4009C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34537" y="1839884"/>
            <a:ext cx="8157460" cy="5017687"/>
          </a:xfrm>
          <a:prstGeom prst="rect">
            <a:avLst/>
          </a:prstGeom>
          <a:gradFill>
            <a:gsLst>
              <a:gs pos="0">
                <a:schemeClr val="accent1">
                  <a:lumMod val="60000"/>
                  <a:lumOff val="40000"/>
                  <a:alpha val="30000"/>
                </a:schemeClr>
              </a:gs>
              <a:gs pos="100000">
                <a:srgbClr val="000000">
                  <a:alpha val="44000"/>
                </a:srgbClr>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4063179" y="-33131"/>
            <a:ext cx="6857999" cy="6923403"/>
          </a:xfrm>
          <a:prstGeom prst="rect">
            <a:avLst/>
          </a:prstGeom>
          <a:gradFill>
            <a:gsLst>
              <a:gs pos="56000">
                <a:schemeClr val="accent1">
                  <a:lumMod val="60000"/>
                  <a:lumOff val="40000"/>
                  <a:alpha val="0"/>
                </a:schemeClr>
              </a:gs>
              <a:gs pos="100000">
                <a:schemeClr val="accent1"/>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70EB8B5C-7369-9023-BB3D-57942A26E630}"/>
              </a:ext>
            </a:extLst>
          </p:cNvPr>
          <p:cNvPicPr>
            <a:picLocks noChangeAspect="1"/>
          </p:cNvPicPr>
          <p:nvPr/>
        </p:nvPicPr>
        <p:blipFill>
          <a:blip r:embed="rId3"/>
          <a:stretch>
            <a:fillRect/>
          </a:stretch>
        </p:blipFill>
        <p:spPr>
          <a:xfrm>
            <a:off x="457200" y="2005203"/>
            <a:ext cx="11277600" cy="2847593"/>
          </a:xfrm>
          <a:prstGeom prst="rect">
            <a:avLst/>
          </a:prstGeom>
        </p:spPr>
      </p:pic>
      <p:pic>
        <p:nvPicPr>
          <p:cNvPr id="9" name="Picture 8">
            <a:extLst>
              <a:ext uri="{FF2B5EF4-FFF2-40B4-BE49-F238E27FC236}">
                <a16:creationId xmlns:a16="http://schemas.microsoft.com/office/drawing/2014/main" id="{18591A8E-67D2-CB56-9519-07A6D52DC8FC}"/>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843" y="-429"/>
            <a:ext cx="1243963" cy="1105088"/>
          </a:xfrm>
          <a:prstGeom prst="rect">
            <a:avLst/>
          </a:prstGeom>
        </p:spPr>
      </p:pic>
      <p:sp>
        <p:nvSpPr>
          <p:cNvPr id="10" name="Rectangle: Rounded Corners 9">
            <a:extLst>
              <a:ext uri="{FF2B5EF4-FFF2-40B4-BE49-F238E27FC236}">
                <a16:creationId xmlns:a16="http://schemas.microsoft.com/office/drawing/2014/main" id="{712CD5E6-EE71-120F-A2A1-1249401EDF2C}"/>
              </a:ext>
            </a:extLst>
          </p:cNvPr>
          <p:cNvSpPr/>
          <p:nvPr/>
        </p:nvSpPr>
        <p:spPr>
          <a:xfrm>
            <a:off x="1172800" y="287676"/>
            <a:ext cx="2142078" cy="816983"/>
          </a:xfrm>
          <a:prstGeom prst="roundRect">
            <a:avLst/>
          </a:prstGeom>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dirty="0"/>
              <a:t>What we did </a:t>
            </a:r>
          </a:p>
        </p:txBody>
      </p:sp>
    </p:spTree>
    <p:extLst>
      <p:ext uri="{BB962C8B-B14F-4D97-AF65-F5344CB8AC3E}">
        <p14:creationId xmlns:p14="http://schemas.microsoft.com/office/powerpoint/2010/main" val="14468741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06916A5-96BB-EC1E-DFD5-4CF1408CD820}"/>
            </a:ext>
          </a:extLst>
        </p:cNvPr>
        <p:cNvGrpSpPr/>
        <p:nvPr/>
      </p:nvGrpSpPr>
      <p:grpSpPr>
        <a:xfrm>
          <a:off x="0" y="0"/>
          <a:ext cx="0" cy="0"/>
          <a:chOff x="0" y="0"/>
          <a:chExt cx="0" cy="0"/>
        </a:xfrm>
      </p:grpSpPr>
      <p:sp>
        <p:nvSpPr>
          <p:cNvPr id="34"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8533" y="918266"/>
            <a:ext cx="706127"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117879" y="643467"/>
            <a:ext cx="420307"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Rectangle 37">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8387" y="643467"/>
            <a:ext cx="10933503"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grpSp>
        <p:nvGrpSpPr>
          <p:cNvPr id="7" name="Group 6">
            <a:extLst>
              <a:ext uri="{FF2B5EF4-FFF2-40B4-BE49-F238E27FC236}">
                <a16:creationId xmlns:a16="http://schemas.microsoft.com/office/drawing/2014/main" id="{D38818D3-5808-D5D1-A1FA-16F2C247F99A}"/>
              </a:ext>
            </a:extLst>
          </p:cNvPr>
          <p:cNvGrpSpPr/>
          <p:nvPr/>
        </p:nvGrpSpPr>
        <p:grpSpPr>
          <a:xfrm>
            <a:off x="87165" y="59392"/>
            <a:ext cx="2947038" cy="2236728"/>
            <a:chOff x="4071655" y="2257261"/>
            <a:chExt cx="4048690" cy="2343477"/>
          </a:xfrm>
        </p:grpSpPr>
        <p:grpSp>
          <p:nvGrpSpPr>
            <p:cNvPr id="8" name="Group 7">
              <a:extLst>
                <a:ext uri="{FF2B5EF4-FFF2-40B4-BE49-F238E27FC236}">
                  <a16:creationId xmlns:a16="http://schemas.microsoft.com/office/drawing/2014/main" id="{D7A8C20B-322C-AA38-FCAE-BFF3D69D47DD}"/>
                </a:ext>
              </a:extLst>
            </p:cNvPr>
            <p:cNvGrpSpPr/>
            <p:nvPr/>
          </p:nvGrpSpPr>
          <p:grpSpPr>
            <a:xfrm>
              <a:off x="4071655" y="2257261"/>
              <a:ext cx="4048690" cy="2343477"/>
              <a:chOff x="4071655" y="2257261"/>
              <a:chExt cx="4048690" cy="2343477"/>
            </a:xfrm>
          </p:grpSpPr>
          <p:pic>
            <p:nvPicPr>
              <p:cNvPr id="11" name="Picture 10">
                <a:extLst>
                  <a:ext uri="{FF2B5EF4-FFF2-40B4-BE49-F238E27FC236}">
                    <a16:creationId xmlns:a16="http://schemas.microsoft.com/office/drawing/2014/main" id="{C275FB12-047A-7D3A-433C-91AD1569582D}"/>
                  </a:ext>
                </a:extLst>
              </p:cNvPr>
              <p:cNvPicPr>
                <a:picLocks noChangeAspect="1"/>
              </p:cNvPicPr>
              <p:nvPr/>
            </p:nvPicPr>
            <p:blipFill>
              <a:blip r:embed="rId3"/>
              <a:stretch>
                <a:fillRect/>
              </a:stretch>
            </p:blipFill>
            <p:spPr>
              <a:xfrm>
                <a:off x="4071655" y="2257261"/>
                <a:ext cx="4048690" cy="2343477"/>
              </a:xfrm>
              <a:prstGeom prst="rect">
                <a:avLst/>
              </a:prstGeom>
            </p:spPr>
          </p:pic>
          <p:sp>
            <p:nvSpPr>
              <p:cNvPr id="15" name="Rectangle 14">
                <a:extLst>
                  <a:ext uri="{FF2B5EF4-FFF2-40B4-BE49-F238E27FC236}">
                    <a16:creationId xmlns:a16="http://schemas.microsoft.com/office/drawing/2014/main" id="{D7577D29-FD7A-5572-1467-1AEDE11BB59E}"/>
                  </a:ext>
                </a:extLst>
              </p:cNvPr>
              <p:cNvSpPr/>
              <p:nvPr/>
            </p:nvSpPr>
            <p:spPr>
              <a:xfrm>
                <a:off x="4071655" y="2684206"/>
                <a:ext cx="1690048" cy="294968"/>
              </a:xfrm>
              <a:prstGeom prst="rect">
                <a:avLst/>
              </a:prstGeom>
              <a:solidFill>
                <a:srgbClr val="EFF3FF"/>
              </a:solidFill>
              <a:ln>
                <a:solidFill>
                  <a:srgbClr val="EFF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0BD79EF7-2F7F-AFAB-6C12-319B905B3833}"/>
                </a:ext>
              </a:extLst>
            </p:cNvPr>
            <p:cNvSpPr/>
            <p:nvPr/>
          </p:nvSpPr>
          <p:spPr>
            <a:xfrm>
              <a:off x="4224055" y="3362252"/>
              <a:ext cx="839558" cy="294968"/>
            </a:xfrm>
            <a:prstGeom prst="rect">
              <a:avLst/>
            </a:prstGeom>
            <a:solidFill>
              <a:srgbClr val="EFF3FF"/>
            </a:solidFill>
            <a:ln>
              <a:solidFill>
                <a:srgbClr val="EFF3F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TextBox 17">
            <a:extLst>
              <a:ext uri="{FF2B5EF4-FFF2-40B4-BE49-F238E27FC236}">
                <a16:creationId xmlns:a16="http://schemas.microsoft.com/office/drawing/2014/main" id="{52BFB67F-12F7-B169-4F50-D515782729E6}"/>
              </a:ext>
            </a:extLst>
          </p:cNvPr>
          <p:cNvSpPr txBox="1"/>
          <p:nvPr/>
        </p:nvSpPr>
        <p:spPr>
          <a:xfrm>
            <a:off x="3089575" y="1195423"/>
            <a:ext cx="8780207" cy="461665"/>
          </a:xfrm>
          <a:prstGeom prst="rect">
            <a:avLst/>
          </a:prstGeom>
          <a:noFill/>
        </p:spPr>
        <p:txBody>
          <a:bodyPr wrap="square">
            <a:spAutoFit/>
          </a:bodyPr>
          <a:lstStyle/>
          <a:p>
            <a:r>
              <a:rPr lang="en-US" sz="2400" b="1" dirty="0">
                <a:solidFill>
                  <a:schemeClr val="accent1">
                    <a:lumMod val="75000"/>
                  </a:schemeClr>
                </a:solidFill>
                <a:effectLst/>
                <a:latin typeface="Aptos" panose="020B0004020202020204" pitchFamily="34" charset="0"/>
                <a:ea typeface="Aptos" panose="020B0004020202020204" pitchFamily="34" charset="0"/>
                <a:cs typeface="Times New Roman" panose="02020603050405020304" pitchFamily="18" charset="0"/>
              </a:rPr>
              <a:t>Predicting Future Loss Claims for Car Insurance Households</a:t>
            </a:r>
            <a:endParaRPr lang="en-US" sz="2400" dirty="0">
              <a:solidFill>
                <a:schemeClr val="accent1">
                  <a:lumMod val="75000"/>
                </a:schemeClr>
              </a:solidFill>
            </a:endParaRPr>
          </a:p>
        </p:txBody>
      </p:sp>
      <p:sp>
        <p:nvSpPr>
          <p:cNvPr id="26" name="TextBox 25">
            <a:extLst>
              <a:ext uri="{FF2B5EF4-FFF2-40B4-BE49-F238E27FC236}">
                <a16:creationId xmlns:a16="http://schemas.microsoft.com/office/drawing/2014/main" id="{FA3A95D1-5B84-6B10-16F6-B2E63C871035}"/>
              </a:ext>
            </a:extLst>
          </p:cNvPr>
          <p:cNvSpPr txBox="1"/>
          <p:nvPr/>
        </p:nvSpPr>
        <p:spPr>
          <a:xfrm>
            <a:off x="3200320" y="2073508"/>
            <a:ext cx="6296170" cy="3416320"/>
          </a:xfrm>
          <a:prstGeom prst="rect">
            <a:avLst/>
          </a:prstGeom>
          <a:noFill/>
        </p:spPr>
        <p:txBody>
          <a:bodyPr wrap="square">
            <a:spAutoFit/>
          </a:bodyPr>
          <a:lstStyle/>
          <a:p>
            <a:r>
              <a:rPr lang="en-US" sz="2400" dirty="0">
                <a:solidFill>
                  <a:schemeClr val="accent1">
                    <a:lumMod val="75000"/>
                  </a:schemeClr>
                </a:solidFill>
              </a:rPr>
              <a:t>In the insurance industry, predicting future claims is crucial for risk assessment and pricing strategies. </a:t>
            </a:r>
          </a:p>
          <a:p>
            <a:endParaRPr lang="en-US" sz="2400" dirty="0">
              <a:solidFill>
                <a:schemeClr val="accent1">
                  <a:lumMod val="75000"/>
                </a:schemeClr>
              </a:solidFill>
            </a:endParaRPr>
          </a:p>
          <a:p>
            <a:r>
              <a:rPr lang="en-US" sz="2400" dirty="0">
                <a:solidFill>
                  <a:schemeClr val="accent1">
                    <a:lumMod val="75000"/>
                  </a:schemeClr>
                </a:solidFill>
              </a:rPr>
              <a:t>This project focuses on creating a predictive model that predicts whether an insurance applicant will file a claim in the future based on their loss history and application data. </a:t>
            </a:r>
          </a:p>
          <a:p>
            <a:endParaRPr lang="en-US" sz="2400" dirty="0">
              <a:solidFill>
                <a:schemeClr val="accent1">
                  <a:lumMod val="75000"/>
                </a:schemeClr>
              </a:solidFill>
            </a:endParaRPr>
          </a:p>
        </p:txBody>
      </p:sp>
      <p:sp>
        <p:nvSpPr>
          <p:cNvPr id="30" name="Rectangle 29">
            <a:extLst>
              <a:ext uri="{FF2B5EF4-FFF2-40B4-BE49-F238E27FC236}">
                <a16:creationId xmlns:a16="http://schemas.microsoft.com/office/drawing/2014/main" id="{15CE4D86-C214-639F-17AB-14EC3878E70D}"/>
              </a:ext>
            </a:extLst>
          </p:cNvPr>
          <p:cNvSpPr/>
          <p:nvPr/>
        </p:nvSpPr>
        <p:spPr>
          <a:xfrm>
            <a:off x="3200320" y="1177756"/>
            <a:ext cx="4124711" cy="45719"/>
          </a:xfrm>
          <a:prstGeom prst="rect">
            <a:avLst/>
          </a:prstGeom>
          <a:solidFill>
            <a:srgbClr val="276F8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31" descr="A blue line drawing of a car&#10;&#10;AI-generated content may be incorrect.">
            <a:extLst>
              <a:ext uri="{FF2B5EF4-FFF2-40B4-BE49-F238E27FC236}">
                <a16:creationId xmlns:a16="http://schemas.microsoft.com/office/drawing/2014/main" id="{87D5777A-342D-A3BC-FF8A-C11BAF85C21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105407" y="4983568"/>
            <a:ext cx="1350027" cy="1012520"/>
          </a:xfrm>
          <a:prstGeom prst="rect">
            <a:avLst/>
          </a:prstGeom>
        </p:spPr>
      </p:pic>
      <p:graphicFrame>
        <p:nvGraphicFramePr>
          <p:cNvPr id="3" name="Diagram 2">
            <a:extLst>
              <a:ext uri="{FF2B5EF4-FFF2-40B4-BE49-F238E27FC236}">
                <a16:creationId xmlns:a16="http://schemas.microsoft.com/office/drawing/2014/main" id="{93D288B7-A608-AA96-5E40-7CE97E81F321}"/>
              </a:ext>
            </a:extLst>
          </p:cNvPr>
          <p:cNvGraphicFramePr/>
          <p:nvPr>
            <p:extLst>
              <p:ext uri="{D42A27DB-BD31-4B8C-83A1-F6EECF244321}">
                <p14:modId xmlns:p14="http://schemas.microsoft.com/office/powerpoint/2010/main" val="3537673031"/>
              </p:ext>
            </p:extLst>
          </p:nvPr>
        </p:nvGraphicFramePr>
        <p:xfrm>
          <a:off x="5921779" y="80077"/>
          <a:ext cx="5799057" cy="552096"/>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4290436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B6AE870-283E-68B7-2E2B-63C385A4DB9B}"/>
            </a:ext>
          </a:extLst>
        </p:cNvPr>
        <p:cNvGrpSpPr/>
        <p:nvPr/>
      </p:nvGrpSpPr>
      <p:grpSpPr>
        <a:xfrm>
          <a:off x="0" y="0"/>
          <a:ext cx="0" cy="0"/>
          <a:chOff x="0" y="0"/>
          <a:chExt cx="0" cy="0"/>
        </a:xfrm>
      </p:grpSpPr>
      <p:sp useBgFill="1">
        <p:nvSpPr>
          <p:cNvPr id="65" name="Rectangle 64">
            <a:extLst>
              <a:ext uri="{FF2B5EF4-FFF2-40B4-BE49-F238E27FC236}">
                <a16:creationId xmlns:a16="http://schemas.microsoft.com/office/drawing/2014/main" id="{8950AD4C-6AF3-49F8-94E1-DBCAFB3947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tint val="95000"/>
              <a:satMod val="1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Meiryo"/>
            </a:endParaRPr>
          </a:p>
        </p:txBody>
      </p:sp>
      <p:sp>
        <p:nvSpPr>
          <p:cNvPr id="67" name="Freeform: Shape 66">
            <a:extLst>
              <a:ext uri="{FF2B5EF4-FFF2-40B4-BE49-F238E27FC236}">
                <a16:creationId xmlns:a16="http://schemas.microsoft.com/office/drawing/2014/main" id="{072DC3EE-C469-49E0-A83D-CA3BE525C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644774" y="0"/>
            <a:ext cx="9547224" cy="6858000"/>
          </a:xfrm>
          <a:custGeom>
            <a:avLst/>
            <a:gdLst>
              <a:gd name="connsiteX0" fmla="*/ 7924201 w 9547224"/>
              <a:gd name="connsiteY0" fmla="*/ 0 h 6858000"/>
              <a:gd name="connsiteX1" fmla="*/ 6830968 w 9547224"/>
              <a:gd name="connsiteY1" fmla="*/ 0 h 6858000"/>
              <a:gd name="connsiteX2" fmla="*/ 6514769 w 9547224"/>
              <a:gd name="connsiteY2" fmla="*/ 0 h 6858000"/>
              <a:gd name="connsiteX3" fmla="*/ 6050802 w 9547224"/>
              <a:gd name="connsiteY3" fmla="*/ 0 h 6858000"/>
              <a:gd name="connsiteX4" fmla="*/ 4341273 w 9547224"/>
              <a:gd name="connsiteY4" fmla="*/ 0 h 6858000"/>
              <a:gd name="connsiteX5" fmla="*/ 0 w 9547224"/>
              <a:gd name="connsiteY5" fmla="*/ 0 h 6858000"/>
              <a:gd name="connsiteX6" fmla="*/ 0 w 9547224"/>
              <a:gd name="connsiteY6" fmla="*/ 6858000 h 6858000"/>
              <a:gd name="connsiteX7" fmla="*/ 4341273 w 9547224"/>
              <a:gd name="connsiteY7" fmla="*/ 6858000 h 6858000"/>
              <a:gd name="connsiteX8" fmla="*/ 6050802 w 9547224"/>
              <a:gd name="connsiteY8" fmla="*/ 6858000 h 6858000"/>
              <a:gd name="connsiteX9" fmla="*/ 6514769 w 9547224"/>
              <a:gd name="connsiteY9" fmla="*/ 6858000 h 6858000"/>
              <a:gd name="connsiteX10" fmla="*/ 6830968 w 9547224"/>
              <a:gd name="connsiteY10" fmla="*/ 6858000 h 6858000"/>
              <a:gd name="connsiteX11" fmla="*/ 7044470 w 9547224"/>
              <a:gd name="connsiteY11" fmla="*/ 6858000 h 6858000"/>
              <a:gd name="connsiteX12" fmla="*/ 7156226 w 9547224"/>
              <a:gd name="connsiteY12" fmla="*/ 6780599 h 6858000"/>
              <a:gd name="connsiteX13" fmla="*/ 7672874 w 9547224"/>
              <a:gd name="connsiteY13" fmla="*/ 6374814 h 6858000"/>
              <a:gd name="connsiteX14" fmla="*/ 9547224 w 9547224"/>
              <a:gd name="connsiteY14" fmla="*/ 3621656 h 6858000"/>
              <a:gd name="connsiteX15" fmla="*/ 7946325 w 9547224"/>
              <a:gd name="connsiteY15"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47224" h="6858000">
                <a:moveTo>
                  <a:pt x="7924201" y="0"/>
                </a:moveTo>
                <a:lnTo>
                  <a:pt x="6830968" y="0"/>
                </a:lnTo>
                <a:lnTo>
                  <a:pt x="6514769" y="0"/>
                </a:lnTo>
                <a:lnTo>
                  <a:pt x="6050802" y="0"/>
                </a:lnTo>
                <a:lnTo>
                  <a:pt x="4341273" y="0"/>
                </a:lnTo>
                <a:lnTo>
                  <a:pt x="0" y="0"/>
                </a:lnTo>
                <a:lnTo>
                  <a:pt x="0" y="6858000"/>
                </a:lnTo>
                <a:lnTo>
                  <a:pt x="4341273" y="6858000"/>
                </a:lnTo>
                <a:lnTo>
                  <a:pt x="6050802" y="6858000"/>
                </a:lnTo>
                <a:lnTo>
                  <a:pt x="6514769" y="6858000"/>
                </a:lnTo>
                <a:lnTo>
                  <a:pt x="6830968" y="6858000"/>
                </a:lnTo>
                <a:lnTo>
                  <a:pt x="7044470" y="6858000"/>
                </a:lnTo>
                <a:lnTo>
                  <a:pt x="7156226" y="6780599"/>
                </a:lnTo>
                <a:cubicBezTo>
                  <a:pt x="7330044" y="6653108"/>
                  <a:pt x="7500671" y="6515397"/>
                  <a:pt x="7672874" y="6374814"/>
                </a:cubicBezTo>
                <a:cubicBezTo>
                  <a:pt x="8618499" y="5602839"/>
                  <a:pt x="9547224" y="4969131"/>
                  <a:pt x="9547224" y="3621656"/>
                </a:cubicBezTo>
                <a:cubicBezTo>
                  <a:pt x="9547224" y="2093192"/>
                  <a:pt x="8973488" y="754641"/>
                  <a:pt x="7946325" y="14997"/>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73" name="Freeform: Shape 72">
            <a:extLst>
              <a:ext uri="{FF2B5EF4-FFF2-40B4-BE49-F238E27FC236}">
                <a16:creationId xmlns:a16="http://schemas.microsoft.com/office/drawing/2014/main" id="{8DBEAE55-3EA1-41D7-A212-5F7D8986C1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212206" y="0"/>
            <a:ext cx="2529723" cy="6858000"/>
          </a:xfrm>
          <a:custGeom>
            <a:avLst/>
            <a:gdLst>
              <a:gd name="connsiteX0" fmla="*/ 1258269 w 2529723"/>
              <a:gd name="connsiteY0" fmla="*/ 0 h 6858000"/>
              <a:gd name="connsiteX1" fmla="*/ 1275627 w 2529723"/>
              <a:gd name="connsiteY1" fmla="*/ 0 h 6858000"/>
              <a:gd name="connsiteX2" fmla="*/ 1302560 w 2529723"/>
              <a:gd name="connsiteY2" fmla="*/ 24338 h 6858000"/>
              <a:gd name="connsiteX3" fmla="*/ 2522825 w 2529723"/>
              <a:gd name="connsiteY3" fmla="*/ 3678515 h 6858000"/>
              <a:gd name="connsiteX4" fmla="*/ 557500 w 2529723"/>
              <a:gd name="connsiteY4" fmla="*/ 6451411 h 6858000"/>
              <a:gd name="connsiteX5" fmla="*/ 32482 w 2529723"/>
              <a:gd name="connsiteY5" fmla="*/ 6849373 h 6858000"/>
              <a:gd name="connsiteX6" fmla="*/ 19531 w 2529723"/>
              <a:gd name="connsiteY6" fmla="*/ 6858000 h 6858000"/>
              <a:gd name="connsiteX7" fmla="*/ 0 w 2529723"/>
              <a:gd name="connsiteY7" fmla="*/ 6858000 h 6858000"/>
              <a:gd name="connsiteX8" fmla="*/ 14202 w 2529723"/>
              <a:gd name="connsiteY8" fmla="*/ 6848540 h 6858000"/>
              <a:gd name="connsiteX9" fmla="*/ 539221 w 2529723"/>
              <a:gd name="connsiteY9" fmla="*/ 6450578 h 6858000"/>
              <a:gd name="connsiteX10" fmla="*/ 2504546 w 2529723"/>
              <a:gd name="connsiteY10" fmla="*/ 3677682 h 6858000"/>
              <a:gd name="connsiteX11" fmla="*/ 1284280 w 2529723"/>
              <a:gd name="connsiteY11" fmla="*/ 235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723" h="6858000">
                <a:moveTo>
                  <a:pt x="1258269" y="0"/>
                </a:moveTo>
                <a:lnTo>
                  <a:pt x="1275627" y="0"/>
                </a:lnTo>
                <a:lnTo>
                  <a:pt x="1302560" y="24338"/>
                </a:lnTo>
                <a:cubicBezTo>
                  <a:pt x="2156831" y="855667"/>
                  <a:pt x="2590622" y="2191755"/>
                  <a:pt x="2522825" y="3678515"/>
                </a:cubicBezTo>
                <a:cubicBezTo>
                  <a:pt x="2459072" y="5076606"/>
                  <a:pt x="1519830" y="5692656"/>
                  <a:pt x="557500" y="6451411"/>
                </a:cubicBezTo>
                <a:cubicBezTo>
                  <a:pt x="382255" y="6589587"/>
                  <a:pt x="208689" y="6724853"/>
                  <a:pt x="32482" y="6849373"/>
                </a:cubicBezTo>
                <a:lnTo>
                  <a:pt x="19531" y="6858000"/>
                </a:lnTo>
                <a:lnTo>
                  <a:pt x="0" y="6858000"/>
                </a:lnTo>
                <a:lnTo>
                  <a:pt x="14202" y="6848540"/>
                </a:lnTo>
                <a:cubicBezTo>
                  <a:pt x="190409" y="6724020"/>
                  <a:pt x="363976" y="6588754"/>
                  <a:pt x="539221" y="6450578"/>
                </a:cubicBezTo>
                <a:cubicBezTo>
                  <a:pt x="1501550" y="5691822"/>
                  <a:pt x="2440792" y="5075773"/>
                  <a:pt x="2504546" y="3677682"/>
                </a:cubicBezTo>
                <a:cubicBezTo>
                  <a:pt x="2572343" y="2190921"/>
                  <a:pt x="2138551" y="854834"/>
                  <a:pt x="1284280" y="23504"/>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sp>
        <p:nvSpPr>
          <p:cNvPr id="74" name="Freeform: Shape 73">
            <a:extLst>
              <a:ext uri="{FF2B5EF4-FFF2-40B4-BE49-F238E27FC236}">
                <a16:creationId xmlns:a16="http://schemas.microsoft.com/office/drawing/2014/main" id="{CFC5F0E7-644F-4101-BE72-12825CF537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17551" y="0"/>
            <a:ext cx="2536434" cy="6858000"/>
          </a:xfrm>
          <a:custGeom>
            <a:avLst/>
            <a:gdLst>
              <a:gd name="connsiteX0" fmla="*/ 879731 w 2536434"/>
              <a:gd name="connsiteY0" fmla="*/ 0 h 6858000"/>
              <a:gd name="connsiteX1" fmla="*/ 913411 w 2536434"/>
              <a:gd name="connsiteY1" fmla="*/ 0 h 6858000"/>
              <a:gd name="connsiteX2" fmla="*/ 935535 w 2536434"/>
              <a:gd name="connsiteY2" fmla="*/ 14997 h 6858000"/>
              <a:gd name="connsiteX3" fmla="*/ 2536434 w 2536434"/>
              <a:gd name="connsiteY3" fmla="*/ 3621656 h 6858000"/>
              <a:gd name="connsiteX4" fmla="*/ 662084 w 2536434"/>
              <a:gd name="connsiteY4" fmla="*/ 6374814 h 6858000"/>
              <a:gd name="connsiteX5" fmla="*/ 145436 w 2536434"/>
              <a:gd name="connsiteY5" fmla="*/ 6780599 h 6858000"/>
              <a:gd name="connsiteX6" fmla="*/ 33680 w 2536434"/>
              <a:gd name="connsiteY6" fmla="*/ 6858000 h 6858000"/>
              <a:gd name="connsiteX7" fmla="*/ 0 w 2536434"/>
              <a:gd name="connsiteY7" fmla="*/ 6858000 h 6858000"/>
              <a:gd name="connsiteX8" fmla="*/ 111756 w 2536434"/>
              <a:gd name="connsiteY8" fmla="*/ 6780599 h 6858000"/>
              <a:gd name="connsiteX9" fmla="*/ 628404 w 2536434"/>
              <a:gd name="connsiteY9" fmla="*/ 6374814 h 6858000"/>
              <a:gd name="connsiteX10" fmla="*/ 2502754 w 2536434"/>
              <a:gd name="connsiteY10" fmla="*/ 3621656 h 6858000"/>
              <a:gd name="connsiteX11" fmla="*/ 901855 w 2536434"/>
              <a:gd name="connsiteY11" fmla="*/ 1499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6434" h="6858000">
                <a:moveTo>
                  <a:pt x="879731" y="0"/>
                </a:moveTo>
                <a:lnTo>
                  <a:pt x="913411" y="0"/>
                </a:lnTo>
                <a:lnTo>
                  <a:pt x="935535" y="14997"/>
                </a:lnTo>
                <a:cubicBezTo>
                  <a:pt x="1962698" y="754641"/>
                  <a:pt x="2536434" y="2093192"/>
                  <a:pt x="2536434" y="3621656"/>
                </a:cubicBezTo>
                <a:cubicBezTo>
                  <a:pt x="2536434" y="4969131"/>
                  <a:pt x="1607709" y="5602839"/>
                  <a:pt x="662084" y="6374814"/>
                </a:cubicBezTo>
                <a:cubicBezTo>
                  <a:pt x="489881" y="6515397"/>
                  <a:pt x="319254" y="6653108"/>
                  <a:pt x="145436" y="6780599"/>
                </a:cubicBezTo>
                <a:lnTo>
                  <a:pt x="33680" y="6858000"/>
                </a:lnTo>
                <a:lnTo>
                  <a:pt x="0" y="6858000"/>
                </a:lnTo>
                <a:lnTo>
                  <a:pt x="111756" y="6780599"/>
                </a:lnTo>
                <a:cubicBezTo>
                  <a:pt x="285574" y="6653108"/>
                  <a:pt x="456201" y="6515397"/>
                  <a:pt x="628404" y="6374814"/>
                </a:cubicBezTo>
                <a:cubicBezTo>
                  <a:pt x="1574029" y="5602839"/>
                  <a:pt x="2502754" y="4969131"/>
                  <a:pt x="2502754" y="3621656"/>
                </a:cubicBezTo>
                <a:cubicBezTo>
                  <a:pt x="2502754" y="2093192"/>
                  <a:pt x="1929018" y="754641"/>
                  <a:pt x="901855" y="14997"/>
                </a:cubicBezTo>
                <a:close/>
              </a:path>
            </a:pathLst>
          </a:custGeom>
          <a:solidFill>
            <a:srgbClr val="FFFFFF">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Meiryo"/>
              <a:ea typeface="+mn-ea"/>
              <a:cs typeface="+mn-cs"/>
            </a:endParaRPr>
          </a:p>
        </p:txBody>
      </p:sp>
      <p:grpSp>
        <p:nvGrpSpPr>
          <p:cNvPr id="7" name="Group 6">
            <a:extLst>
              <a:ext uri="{FF2B5EF4-FFF2-40B4-BE49-F238E27FC236}">
                <a16:creationId xmlns:a16="http://schemas.microsoft.com/office/drawing/2014/main" id="{4EA43F82-4411-0584-303D-B727FA2CC5D1}"/>
              </a:ext>
            </a:extLst>
          </p:cNvPr>
          <p:cNvGrpSpPr/>
          <p:nvPr/>
        </p:nvGrpSpPr>
        <p:grpSpPr>
          <a:xfrm>
            <a:off x="9360310" y="4709651"/>
            <a:ext cx="2715705" cy="2068442"/>
            <a:chOff x="4071655" y="2257261"/>
            <a:chExt cx="4048690" cy="2343477"/>
          </a:xfrm>
        </p:grpSpPr>
        <p:grpSp>
          <p:nvGrpSpPr>
            <p:cNvPr id="8" name="Group 7">
              <a:extLst>
                <a:ext uri="{FF2B5EF4-FFF2-40B4-BE49-F238E27FC236}">
                  <a16:creationId xmlns:a16="http://schemas.microsoft.com/office/drawing/2014/main" id="{07E11727-5C90-3A7B-2B15-FCE2EF15673A}"/>
                </a:ext>
              </a:extLst>
            </p:cNvPr>
            <p:cNvGrpSpPr/>
            <p:nvPr/>
          </p:nvGrpSpPr>
          <p:grpSpPr>
            <a:xfrm>
              <a:off x="4071655" y="2257261"/>
              <a:ext cx="4048690" cy="2343477"/>
              <a:chOff x="4071655" y="2257261"/>
              <a:chExt cx="4048690" cy="2343477"/>
            </a:xfrm>
          </p:grpSpPr>
          <p:pic>
            <p:nvPicPr>
              <p:cNvPr id="11" name="Picture 10" descr="A car with a calculator and check marks&#10;&#10;AI-generated content may be incorrect.">
                <a:extLst>
                  <a:ext uri="{FF2B5EF4-FFF2-40B4-BE49-F238E27FC236}">
                    <a16:creationId xmlns:a16="http://schemas.microsoft.com/office/drawing/2014/main" id="{3B6EB1A7-55AA-5E39-6060-F229041DCE7D}"/>
                  </a:ext>
                </a:extLst>
              </p:cNvPr>
              <p:cNvPicPr>
                <a:picLocks noChangeAspect="1"/>
              </p:cNvPicPr>
              <p:nvPr/>
            </p:nvPicPr>
            <p:blipFill>
              <a:blip r:embed="rId3">
                <a:duotone>
                  <a:schemeClr val="accent2">
                    <a:shade val="45000"/>
                    <a:satMod val="135000"/>
                  </a:schemeClr>
                  <a:prstClr val="white"/>
                </a:duotone>
                <a:alphaModFix/>
              </a:blip>
              <a:stretch>
                <a:fillRect/>
              </a:stretch>
            </p:blipFill>
            <p:spPr>
              <a:xfrm>
                <a:off x="4071655" y="2257261"/>
                <a:ext cx="4048690" cy="2343477"/>
              </a:xfrm>
              <a:prstGeom prst="rect">
                <a:avLst/>
              </a:prstGeom>
              <a:ln>
                <a:noFill/>
              </a:ln>
              <a:effectLst>
                <a:softEdge rad="317500"/>
              </a:effectLst>
            </p:spPr>
          </p:pic>
          <p:sp>
            <p:nvSpPr>
              <p:cNvPr id="15" name="Rectangle 14">
                <a:extLst>
                  <a:ext uri="{FF2B5EF4-FFF2-40B4-BE49-F238E27FC236}">
                    <a16:creationId xmlns:a16="http://schemas.microsoft.com/office/drawing/2014/main" id="{1C8FFEEA-9128-8DDC-1627-2A843176BCCA}"/>
                  </a:ext>
                </a:extLst>
              </p:cNvPr>
              <p:cNvSpPr/>
              <p:nvPr/>
            </p:nvSpPr>
            <p:spPr>
              <a:xfrm>
                <a:off x="4071655" y="2602588"/>
                <a:ext cx="1690048" cy="423305"/>
              </a:xfrm>
              <a:prstGeom prst="rect">
                <a:avLst/>
              </a:prstGeom>
              <a:solidFill>
                <a:srgbClr val="DBE9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 name="Rectangle 8">
              <a:extLst>
                <a:ext uri="{FF2B5EF4-FFF2-40B4-BE49-F238E27FC236}">
                  <a16:creationId xmlns:a16="http://schemas.microsoft.com/office/drawing/2014/main" id="{CAD93443-D259-994C-E5E5-65211F5D672D}"/>
                </a:ext>
              </a:extLst>
            </p:cNvPr>
            <p:cNvSpPr/>
            <p:nvPr/>
          </p:nvSpPr>
          <p:spPr>
            <a:xfrm>
              <a:off x="4224055" y="3362252"/>
              <a:ext cx="839558" cy="294968"/>
            </a:xfrm>
            <a:prstGeom prst="rect">
              <a:avLst/>
            </a:prstGeom>
            <a:solidFill>
              <a:srgbClr val="DBE9F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aphicFrame>
        <p:nvGraphicFramePr>
          <p:cNvPr id="5" name="Diagram 4">
            <a:extLst>
              <a:ext uri="{FF2B5EF4-FFF2-40B4-BE49-F238E27FC236}">
                <a16:creationId xmlns:a16="http://schemas.microsoft.com/office/drawing/2014/main" id="{99C3DCA4-2C2C-875A-E624-9DD00372E645}"/>
              </a:ext>
            </a:extLst>
          </p:cNvPr>
          <p:cNvGraphicFramePr/>
          <p:nvPr>
            <p:extLst>
              <p:ext uri="{D42A27DB-BD31-4B8C-83A1-F6EECF244321}">
                <p14:modId xmlns:p14="http://schemas.microsoft.com/office/powerpoint/2010/main" val="1831152127"/>
              </p:ext>
            </p:extLst>
          </p:nvPr>
        </p:nvGraphicFramePr>
        <p:xfrm>
          <a:off x="3477067" y="1601526"/>
          <a:ext cx="6797090" cy="421360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12" name="TextBox 11">
            <a:extLst>
              <a:ext uri="{FF2B5EF4-FFF2-40B4-BE49-F238E27FC236}">
                <a16:creationId xmlns:a16="http://schemas.microsoft.com/office/drawing/2014/main" id="{17100397-BAB4-FD20-3064-B3BB69A0CC36}"/>
              </a:ext>
            </a:extLst>
          </p:cNvPr>
          <p:cNvSpPr txBox="1"/>
          <p:nvPr/>
        </p:nvSpPr>
        <p:spPr>
          <a:xfrm>
            <a:off x="0" y="1077277"/>
            <a:ext cx="6096000" cy="369332"/>
          </a:xfrm>
          <a:prstGeom prst="rect">
            <a:avLst/>
          </a:prstGeom>
          <a:noFill/>
        </p:spPr>
        <p:txBody>
          <a:bodyPr wrap="square">
            <a:spAutoFit/>
          </a:bodyPr>
          <a:lstStyle/>
          <a:p>
            <a:r>
              <a:rPr lang="en-US" sz="1800" dirty="0">
                <a:solidFill>
                  <a:schemeClr val="accent1">
                    <a:lumMod val="75000"/>
                  </a:schemeClr>
                </a:solidFill>
              </a:rPr>
              <a:t>The model leverages three distinct datasets:</a:t>
            </a:r>
          </a:p>
        </p:txBody>
      </p:sp>
      <p:pic>
        <p:nvPicPr>
          <p:cNvPr id="10" name="Picture 9" descr="A cartoon of a blue car&#10;&#10;AI-generated content may be incorrect.">
            <a:extLst>
              <a:ext uri="{FF2B5EF4-FFF2-40B4-BE49-F238E27FC236}">
                <a16:creationId xmlns:a16="http://schemas.microsoft.com/office/drawing/2014/main" id="{A321A30B-008D-15EC-905F-B7447C3AF837}"/>
              </a:ext>
            </a:extLst>
          </p:cNvPr>
          <p:cNvPicPr>
            <a:picLocks noChangeAspect="1"/>
          </p:cNvPicPr>
          <p:nvPr/>
        </p:nvPicPr>
        <p:blipFill>
          <a:blip r:embed="rId9">
            <a:clrChange>
              <a:clrFrom>
                <a:srgbClr val="C9F0FF"/>
              </a:clrFrom>
              <a:clrTo>
                <a:srgbClr val="C9F0FF">
                  <a:alpha val="0"/>
                </a:srgbClr>
              </a:clrTo>
            </a:clrChange>
            <a:extLst>
              <a:ext uri="{28A0092B-C50C-407E-A947-70E740481C1C}">
                <a14:useLocalDpi xmlns:a14="http://schemas.microsoft.com/office/drawing/2010/main" val="0"/>
              </a:ext>
            </a:extLst>
          </a:blip>
          <a:stretch>
            <a:fillRect/>
          </a:stretch>
        </p:blipFill>
        <p:spPr>
          <a:xfrm>
            <a:off x="0" y="266327"/>
            <a:ext cx="1327488" cy="995616"/>
          </a:xfrm>
          <a:prstGeom prst="rect">
            <a:avLst/>
          </a:prstGeom>
        </p:spPr>
      </p:pic>
      <p:graphicFrame>
        <p:nvGraphicFramePr>
          <p:cNvPr id="2" name="Diagram 1">
            <a:extLst>
              <a:ext uri="{FF2B5EF4-FFF2-40B4-BE49-F238E27FC236}">
                <a16:creationId xmlns:a16="http://schemas.microsoft.com/office/drawing/2014/main" id="{5FE05A52-61D3-D71E-9DFE-411FADA017CC}"/>
              </a:ext>
            </a:extLst>
          </p:cNvPr>
          <p:cNvGraphicFramePr/>
          <p:nvPr>
            <p:extLst>
              <p:ext uri="{D42A27DB-BD31-4B8C-83A1-F6EECF244321}">
                <p14:modId xmlns:p14="http://schemas.microsoft.com/office/powerpoint/2010/main" val="3577238628"/>
              </p:ext>
            </p:extLst>
          </p:nvPr>
        </p:nvGraphicFramePr>
        <p:xfrm>
          <a:off x="5921779" y="80077"/>
          <a:ext cx="5799057" cy="552096"/>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Tree>
    <p:extLst>
      <p:ext uri="{BB962C8B-B14F-4D97-AF65-F5344CB8AC3E}">
        <p14:creationId xmlns:p14="http://schemas.microsoft.com/office/powerpoint/2010/main" val="40660068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A01947A-3D37-A838-AC22-411C67F22CE5}"/>
            </a:ext>
          </a:extLst>
        </p:cNvPr>
        <p:cNvGrpSpPr/>
        <p:nvPr/>
      </p:nvGrpSpPr>
      <p:grpSpPr>
        <a:xfrm>
          <a:off x="0" y="0"/>
          <a:ext cx="0" cy="0"/>
          <a:chOff x="0" y="0"/>
          <a:chExt cx="0" cy="0"/>
        </a:xfrm>
      </p:grpSpPr>
      <p:sp useBgFill="1">
        <p:nvSpPr>
          <p:cNvPr id="50" name="Rectangle 49">
            <a:extLst>
              <a:ext uri="{FF2B5EF4-FFF2-40B4-BE49-F238E27FC236}">
                <a16:creationId xmlns:a16="http://schemas.microsoft.com/office/drawing/2014/main" id="{5F5820FC-C39A-8597-2B87-5308D9AF6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A5C39D94-0453-9417-DF6D-B8F7413989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Freeform 13">
            <a:extLst>
              <a:ext uri="{FF2B5EF4-FFF2-40B4-BE49-F238E27FC236}">
                <a16:creationId xmlns:a16="http://schemas.microsoft.com/office/drawing/2014/main" id="{6F338C13-3078-3CA2-663E-27F7C6D8BA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769476" y="220196"/>
            <a:ext cx="9422524" cy="6637806"/>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6" name="Oval 55">
            <a:extLst>
              <a:ext uri="{FF2B5EF4-FFF2-40B4-BE49-F238E27FC236}">
                <a16:creationId xmlns:a16="http://schemas.microsoft.com/office/drawing/2014/main" id="{5978D980-0597-F1A7-62ED-756F43CA4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09800" y="2099696"/>
            <a:ext cx="1942241" cy="188955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58" name="Arc 57">
            <a:extLst>
              <a:ext uri="{FF2B5EF4-FFF2-40B4-BE49-F238E27FC236}">
                <a16:creationId xmlns:a16="http://schemas.microsoft.com/office/drawing/2014/main" id="{18F790F1-42D6-7DBB-D315-4F888C61B4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520172">
            <a:off x="1613162" y="1492572"/>
            <a:ext cx="2987899" cy="2987899"/>
          </a:xfrm>
          <a:prstGeom prst="arc">
            <a:avLst>
              <a:gd name="adj1" fmla="val 14455503"/>
              <a:gd name="adj2" fmla="val 227775"/>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graphicFrame>
        <p:nvGraphicFramePr>
          <p:cNvPr id="2" name="Content Placeholder 3">
            <a:extLst>
              <a:ext uri="{FF2B5EF4-FFF2-40B4-BE49-F238E27FC236}">
                <a16:creationId xmlns:a16="http://schemas.microsoft.com/office/drawing/2014/main" id="{5FA06A78-BC29-5070-C9EE-E6E26CC3BC20}"/>
              </a:ext>
            </a:extLst>
          </p:cNvPr>
          <p:cNvGraphicFramePr/>
          <p:nvPr>
            <p:extLst>
              <p:ext uri="{D42A27DB-BD31-4B8C-83A1-F6EECF244321}">
                <p14:modId xmlns:p14="http://schemas.microsoft.com/office/powerpoint/2010/main" val="1868197320"/>
              </p:ext>
            </p:extLst>
          </p:nvPr>
        </p:nvGraphicFramePr>
        <p:xfrm>
          <a:off x="4880225" y="1270975"/>
          <a:ext cx="6544638" cy="53631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4" name="Diagram 3">
            <a:extLst>
              <a:ext uri="{FF2B5EF4-FFF2-40B4-BE49-F238E27FC236}">
                <a16:creationId xmlns:a16="http://schemas.microsoft.com/office/drawing/2014/main" id="{8DDBF5BC-FE07-D60F-4673-B6810639C579}"/>
              </a:ext>
            </a:extLst>
          </p:cNvPr>
          <p:cNvGraphicFramePr/>
          <p:nvPr>
            <p:extLst>
              <p:ext uri="{D42A27DB-BD31-4B8C-83A1-F6EECF244321}">
                <p14:modId xmlns:p14="http://schemas.microsoft.com/office/powerpoint/2010/main" val="3877612499"/>
              </p:ext>
            </p:extLst>
          </p:nvPr>
        </p:nvGraphicFramePr>
        <p:xfrm>
          <a:off x="0" y="223915"/>
          <a:ext cx="5799057" cy="55209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3" name="Title 1">
            <a:extLst>
              <a:ext uri="{FF2B5EF4-FFF2-40B4-BE49-F238E27FC236}">
                <a16:creationId xmlns:a16="http://schemas.microsoft.com/office/drawing/2014/main" id="{197795C1-4990-1A2B-BB14-221D2EF53019}"/>
              </a:ext>
            </a:extLst>
          </p:cNvPr>
          <p:cNvSpPr txBox="1">
            <a:spLocks/>
          </p:cNvSpPr>
          <p:nvPr/>
        </p:nvSpPr>
        <p:spPr>
          <a:xfrm>
            <a:off x="0" y="2381689"/>
            <a:ext cx="539336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b="1" dirty="0"/>
              <a:t>Data Preparation</a:t>
            </a:r>
          </a:p>
        </p:txBody>
      </p:sp>
      <p:pic>
        <p:nvPicPr>
          <p:cNvPr id="6" name="Picture 5" descr="A person and person looking at a car&#10;&#10;AI-generated content may be incorrect.">
            <a:extLst>
              <a:ext uri="{FF2B5EF4-FFF2-40B4-BE49-F238E27FC236}">
                <a16:creationId xmlns:a16="http://schemas.microsoft.com/office/drawing/2014/main" id="{25B6564E-3199-3153-9443-63DA55BAF98B}"/>
              </a:ext>
            </a:extLst>
          </p:cNvPr>
          <p:cNvPicPr>
            <a:picLocks noChangeAspect="1"/>
          </p:cNvPicPr>
          <p:nvPr/>
        </p:nvPicPr>
        <p:blipFill>
          <a:blip r:embed="rId13">
            <a:extLst>
              <a:ext uri="{BEBA8EAE-BF5A-486C-A8C5-ECC9F3942E4B}">
                <a14:imgProps xmlns:a14="http://schemas.microsoft.com/office/drawing/2010/main">
                  <a14:imgLayer r:embed="rId14">
                    <a14:imgEffect>
                      <a14:colorTemperature colorTemp="4700"/>
                    </a14:imgEffect>
                  </a14:imgLayer>
                </a14:imgProps>
              </a:ext>
              <a:ext uri="{28A0092B-C50C-407E-A947-70E740481C1C}">
                <a14:useLocalDpi xmlns:a14="http://schemas.microsoft.com/office/drawing/2010/main" val="0"/>
              </a:ext>
            </a:extLst>
          </a:blip>
          <a:stretch>
            <a:fillRect/>
          </a:stretch>
        </p:blipFill>
        <p:spPr>
          <a:xfrm>
            <a:off x="10493736" y="5309621"/>
            <a:ext cx="1490803" cy="1484617"/>
          </a:xfrm>
          <a:prstGeom prst="rect">
            <a:avLst/>
          </a:prstGeom>
        </p:spPr>
      </p:pic>
    </p:spTree>
    <p:extLst>
      <p:ext uri="{BB962C8B-B14F-4D97-AF65-F5344CB8AC3E}">
        <p14:creationId xmlns:p14="http://schemas.microsoft.com/office/powerpoint/2010/main" val="14925216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 name="Rectangle 40">
            <a:extLst>
              <a:ext uri="{FF2B5EF4-FFF2-40B4-BE49-F238E27FC236}">
                <a16:creationId xmlns:a16="http://schemas.microsoft.com/office/drawing/2014/main" id="{4F7EBAE4-9945-4473-9E34-B2C66EA0F0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7" name="Title 1">
            <a:extLst>
              <a:ext uri="{FF2B5EF4-FFF2-40B4-BE49-F238E27FC236}">
                <a16:creationId xmlns:a16="http://schemas.microsoft.com/office/drawing/2014/main" id="{DDD699F0-F31C-CFBC-8006-B9236D668B88}"/>
              </a:ext>
            </a:extLst>
          </p:cNvPr>
          <p:cNvSpPr txBox="1">
            <a:spLocks/>
          </p:cNvSpPr>
          <p:nvPr/>
        </p:nvSpPr>
        <p:spPr>
          <a:xfrm>
            <a:off x="53713" y="564868"/>
            <a:ext cx="539336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Aft>
                <a:spcPts val="600"/>
              </a:spcAft>
            </a:pPr>
            <a:r>
              <a:rPr lang="en-US" dirty="0"/>
              <a:t>Feature Engineering </a:t>
            </a:r>
            <a:endParaRPr lang="en-US" b="1" dirty="0"/>
          </a:p>
        </p:txBody>
      </p:sp>
      <p:sp>
        <p:nvSpPr>
          <p:cNvPr id="43" name="!!Arc">
            <a:extLst>
              <a:ext uri="{FF2B5EF4-FFF2-40B4-BE49-F238E27FC236}">
                <a16:creationId xmlns:a16="http://schemas.microsoft.com/office/drawing/2014/main" id="{70BEB1E7-2F88-40BC-B73D-42E5B6F80B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1189197" flipV="1">
            <a:off x="6261882" y="687822"/>
            <a:ext cx="5471147" cy="5471147"/>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5" name="!!Oval">
            <a:extLst>
              <a:ext uri="{FF2B5EF4-FFF2-40B4-BE49-F238E27FC236}">
                <a16:creationId xmlns:a16="http://schemas.microsoft.com/office/drawing/2014/main" id="{A7B99495-F43F-4D80-A44F-2CB4764EB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48561" y="921125"/>
            <a:ext cx="791021" cy="7695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graphicFrame>
        <p:nvGraphicFramePr>
          <p:cNvPr id="11" name="Diagram 10">
            <a:extLst>
              <a:ext uri="{FF2B5EF4-FFF2-40B4-BE49-F238E27FC236}">
                <a16:creationId xmlns:a16="http://schemas.microsoft.com/office/drawing/2014/main" id="{A98DFAA9-092F-61C9-1911-FE2D6B80BC55}"/>
              </a:ext>
            </a:extLst>
          </p:cNvPr>
          <p:cNvGraphicFramePr/>
          <p:nvPr>
            <p:extLst>
              <p:ext uri="{D42A27DB-BD31-4B8C-83A1-F6EECF244321}">
                <p14:modId xmlns:p14="http://schemas.microsoft.com/office/powerpoint/2010/main" val="1555900966"/>
              </p:ext>
            </p:extLst>
          </p:nvPr>
        </p:nvGraphicFramePr>
        <p:xfrm>
          <a:off x="6097926" y="178423"/>
          <a:ext cx="5799057" cy="5520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TextBox 14">
            <a:extLst>
              <a:ext uri="{FF2B5EF4-FFF2-40B4-BE49-F238E27FC236}">
                <a16:creationId xmlns:a16="http://schemas.microsoft.com/office/drawing/2014/main" id="{C4485CB6-B7E4-7A25-427A-B9B8664C8125}"/>
              </a:ext>
            </a:extLst>
          </p:cNvPr>
          <p:cNvSpPr txBox="1"/>
          <p:nvPr/>
        </p:nvSpPr>
        <p:spPr>
          <a:xfrm>
            <a:off x="827675" y="1483674"/>
            <a:ext cx="5119428" cy="338554"/>
          </a:xfrm>
          <a:prstGeom prst="rect">
            <a:avLst/>
          </a:prstGeom>
          <a:noFill/>
        </p:spPr>
        <p:txBody>
          <a:bodyPr wrap="square">
            <a:spAutoFit/>
          </a:bodyPr>
          <a:lstStyle/>
          <a:p>
            <a:pPr lvl="0"/>
            <a:r>
              <a:rPr lang="en-US" sz="1600" dirty="0">
                <a:solidFill>
                  <a:schemeClr val="tx2">
                    <a:lumMod val="60000"/>
                    <a:lumOff val="40000"/>
                  </a:schemeClr>
                </a:solidFill>
              </a:rPr>
              <a:t>- Feature selection is vital for successful modeling.</a:t>
            </a:r>
            <a:endParaRPr lang="en-US" sz="1600" b="1" dirty="0">
              <a:solidFill>
                <a:schemeClr val="tx2">
                  <a:lumMod val="60000"/>
                  <a:lumOff val="40000"/>
                </a:schemeClr>
              </a:solidFill>
            </a:endParaRPr>
          </a:p>
        </p:txBody>
      </p:sp>
      <p:pic>
        <p:nvPicPr>
          <p:cNvPr id="19" name="Picture 18" descr="A person and person looking at a car&#10;&#10;AI-generated content may be incorrect.">
            <a:extLst>
              <a:ext uri="{FF2B5EF4-FFF2-40B4-BE49-F238E27FC236}">
                <a16:creationId xmlns:a16="http://schemas.microsoft.com/office/drawing/2014/main" id="{9C480FA9-6C5A-7AF3-1B36-299B863BA48B}"/>
              </a:ext>
            </a:extLst>
          </p:cNvPr>
          <p:cNvPicPr>
            <a:picLocks noChangeAspect="1"/>
          </p:cNvPicPr>
          <p:nvPr/>
        </p:nvPicPr>
        <p:blipFill>
          <a:blip r:embed="rId8">
            <a:clrChange>
              <a:clrFrom>
                <a:srgbClr val="FFFFFF"/>
              </a:clrFrom>
              <a:clrTo>
                <a:srgbClr val="FFFFFF">
                  <a:alpha val="0"/>
                </a:srgbClr>
              </a:clrTo>
            </a:clrChange>
            <a:duotone>
              <a:schemeClr val="accent2">
                <a:shade val="45000"/>
                <a:satMod val="135000"/>
              </a:schemeClr>
              <a:prstClr val="white"/>
            </a:duotone>
            <a:extLst>
              <a:ext uri="{28A0092B-C50C-407E-A947-70E740481C1C}">
                <a14:useLocalDpi xmlns:a14="http://schemas.microsoft.com/office/drawing/2010/main" val="0"/>
              </a:ext>
            </a:extLst>
          </a:blip>
          <a:stretch>
            <a:fillRect/>
          </a:stretch>
        </p:blipFill>
        <p:spPr>
          <a:xfrm>
            <a:off x="10248561" y="882332"/>
            <a:ext cx="791021" cy="787739"/>
          </a:xfrm>
          <a:prstGeom prst="rect">
            <a:avLst/>
          </a:prstGeom>
        </p:spPr>
      </p:pic>
      <p:grpSp>
        <p:nvGrpSpPr>
          <p:cNvPr id="25" name="Group 24">
            <a:extLst>
              <a:ext uri="{FF2B5EF4-FFF2-40B4-BE49-F238E27FC236}">
                <a16:creationId xmlns:a16="http://schemas.microsoft.com/office/drawing/2014/main" id="{35AFAA94-2A8B-6D8A-75F6-11D07F5DE4F5}"/>
              </a:ext>
            </a:extLst>
          </p:cNvPr>
          <p:cNvGrpSpPr/>
          <p:nvPr/>
        </p:nvGrpSpPr>
        <p:grpSpPr>
          <a:xfrm>
            <a:off x="-251848" y="1061971"/>
            <a:ext cx="11640620" cy="5599819"/>
            <a:chOff x="-251848" y="1061971"/>
            <a:chExt cx="11640620" cy="5599819"/>
          </a:xfrm>
        </p:grpSpPr>
        <p:graphicFrame>
          <p:nvGraphicFramePr>
            <p:cNvPr id="9" name="Content Placeholder 3">
              <a:extLst>
                <a:ext uri="{FF2B5EF4-FFF2-40B4-BE49-F238E27FC236}">
                  <a16:creationId xmlns:a16="http://schemas.microsoft.com/office/drawing/2014/main" id="{A5814BBD-2720-A3E7-1973-2C3ABC452D3E}"/>
                </a:ext>
              </a:extLst>
            </p:cNvPr>
            <p:cNvGraphicFramePr>
              <a:graphicFrameLocks/>
            </p:cNvGraphicFramePr>
            <p:nvPr>
              <p:extLst>
                <p:ext uri="{D42A27DB-BD31-4B8C-83A1-F6EECF244321}">
                  <p14:modId xmlns:p14="http://schemas.microsoft.com/office/powerpoint/2010/main" val="1631594766"/>
                </p:ext>
              </p:extLst>
            </p:nvPr>
          </p:nvGraphicFramePr>
          <p:xfrm>
            <a:off x="-251848" y="1061971"/>
            <a:ext cx="11640620" cy="4752008"/>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graphicFrame>
          <p:nvGraphicFramePr>
            <p:cNvPr id="23" name="TextBox 20">
              <a:extLst>
                <a:ext uri="{FF2B5EF4-FFF2-40B4-BE49-F238E27FC236}">
                  <a16:creationId xmlns:a16="http://schemas.microsoft.com/office/drawing/2014/main" id="{BFF5435D-2CD4-C751-E999-D9C57FF6056C}"/>
                </a:ext>
              </a:extLst>
            </p:cNvPr>
            <p:cNvGraphicFramePr/>
            <p:nvPr>
              <p:extLst>
                <p:ext uri="{D42A27DB-BD31-4B8C-83A1-F6EECF244321}">
                  <p14:modId xmlns:p14="http://schemas.microsoft.com/office/powerpoint/2010/main" val="3191067819"/>
                </p:ext>
              </p:extLst>
            </p:nvPr>
          </p:nvGraphicFramePr>
          <p:xfrm>
            <a:off x="5447074" y="4146888"/>
            <a:ext cx="3622431" cy="2514902"/>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pSp>
    </p:spTree>
    <p:extLst>
      <p:ext uri="{BB962C8B-B14F-4D97-AF65-F5344CB8AC3E}">
        <p14:creationId xmlns:p14="http://schemas.microsoft.com/office/powerpoint/2010/main" val="22262660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36">
            <a:extLst>
              <a:ext uri="{FF2B5EF4-FFF2-40B4-BE49-F238E27FC236}">
                <a16:creationId xmlns:a16="http://schemas.microsoft.com/office/drawing/2014/main" id="{257363FD-7E77-4145-9483-331A807A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6802" cy="6858000"/>
          </a:xfrm>
          <a:prstGeom prst="rect">
            <a:avLst/>
          </a:prstGeom>
          <a:gradFill flip="none" rotWithShape="1">
            <a:gsLst>
              <a:gs pos="28000">
                <a:schemeClr val="bg2">
                  <a:alpha val="84000"/>
                </a:schemeClr>
              </a:gs>
              <a:gs pos="74000">
                <a:schemeClr val="bg1"/>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aphicFrame>
        <p:nvGraphicFramePr>
          <p:cNvPr id="32" name="Content Placeholder 3">
            <a:extLst>
              <a:ext uri="{FF2B5EF4-FFF2-40B4-BE49-F238E27FC236}">
                <a16:creationId xmlns:a16="http://schemas.microsoft.com/office/drawing/2014/main" id="{7B9D24F8-573C-4B58-D8FF-F37190DB3A2B}"/>
              </a:ext>
            </a:extLst>
          </p:cNvPr>
          <p:cNvGraphicFramePr/>
          <p:nvPr>
            <p:extLst>
              <p:ext uri="{D42A27DB-BD31-4B8C-83A1-F6EECF244321}">
                <p14:modId xmlns:p14="http://schemas.microsoft.com/office/powerpoint/2010/main" val="1581818487"/>
              </p:ext>
            </p:extLst>
          </p:nvPr>
        </p:nvGraphicFramePr>
        <p:xfrm>
          <a:off x="838200" y="2506662"/>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6" name="Diagram 15">
            <a:extLst>
              <a:ext uri="{FF2B5EF4-FFF2-40B4-BE49-F238E27FC236}">
                <a16:creationId xmlns:a16="http://schemas.microsoft.com/office/drawing/2014/main" id="{ED699E9F-BA06-66F0-9ADA-CDD8984ACC70}"/>
              </a:ext>
            </a:extLst>
          </p:cNvPr>
          <p:cNvGraphicFramePr/>
          <p:nvPr>
            <p:extLst>
              <p:ext uri="{D42A27DB-BD31-4B8C-83A1-F6EECF244321}">
                <p14:modId xmlns:p14="http://schemas.microsoft.com/office/powerpoint/2010/main" val="2114569548"/>
              </p:ext>
            </p:extLst>
          </p:nvPr>
        </p:nvGraphicFramePr>
        <p:xfrm>
          <a:off x="5921779" y="80077"/>
          <a:ext cx="5799057" cy="55209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8" name="Title 1">
            <a:extLst>
              <a:ext uri="{FF2B5EF4-FFF2-40B4-BE49-F238E27FC236}">
                <a16:creationId xmlns:a16="http://schemas.microsoft.com/office/drawing/2014/main" id="{4F1717A9-3F01-5E61-496C-B14D0D847627}"/>
              </a:ext>
            </a:extLst>
          </p:cNvPr>
          <p:cNvSpPr txBox="1">
            <a:spLocks/>
          </p:cNvSpPr>
          <p:nvPr/>
        </p:nvSpPr>
        <p:spPr>
          <a:xfrm>
            <a:off x="166319" y="-112262"/>
            <a:ext cx="5589142" cy="189991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400" b="1" dirty="0">
                <a:solidFill>
                  <a:schemeClr val="tx2">
                    <a:lumMod val="60000"/>
                    <a:lumOff val="40000"/>
                  </a:schemeClr>
                </a:solidFill>
              </a:rPr>
              <a:t>Understanding Predictive Modeling in Car Insurance</a:t>
            </a:r>
          </a:p>
        </p:txBody>
      </p:sp>
      <p:sp>
        <p:nvSpPr>
          <p:cNvPr id="19" name="Content Placeholder 3">
            <a:extLst>
              <a:ext uri="{FF2B5EF4-FFF2-40B4-BE49-F238E27FC236}">
                <a16:creationId xmlns:a16="http://schemas.microsoft.com/office/drawing/2014/main" id="{715EEC2D-54E4-0493-D7C3-92EB2D423FB6}"/>
              </a:ext>
            </a:extLst>
          </p:cNvPr>
          <p:cNvSpPr txBox="1">
            <a:spLocks/>
          </p:cNvSpPr>
          <p:nvPr/>
        </p:nvSpPr>
        <p:spPr>
          <a:xfrm>
            <a:off x="524278" y="1339419"/>
            <a:ext cx="11256156" cy="896462"/>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SzPct val="87000"/>
              <a:buNone/>
            </a:pPr>
            <a:r>
              <a:rPr lang="en-US" sz="2000" dirty="0"/>
              <a:t>	Predictive modeling uses historical data to forecast future events. Insurance companies benefit from identifying potential claimants. Key factors include loss history and demographic information. Improved pricing strategies can enhance profitability.</a:t>
            </a:r>
          </a:p>
        </p:txBody>
      </p:sp>
      <p:sp>
        <p:nvSpPr>
          <p:cNvPr id="22" name="TextBox 21">
            <a:extLst>
              <a:ext uri="{FF2B5EF4-FFF2-40B4-BE49-F238E27FC236}">
                <a16:creationId xmlns:a16="http://schemas.microsoft.com/office/drawing/2014/main" id="{A2EAA5B3-37A6-58F9-F2F2-8F697B5D81E9}"/>
              </a:ext>
            </a:extLst>
          </p:cNvPr>
          <p:cNvSpPr txBox="1"/>
          <p:nvPr/>
        </p:nvSpPr>
        <p:spPr>
          <a:xfrm rot="16200000">
            <a:off x="-577837" y="4391288"/>
            <a:ext cx="2837632" cy="461665"/>
          </a:xfrm>
          <a:prstGeom prst="rect">
            <a:avLst/>
          </a:prstGeom>
        </p:spPr>
        <p:style>
          <a:lnRef idx="1">
            <a:schemeClr val="accent5"/>
          </a:lnRef>
          <a:fillRef idx="2">
            <a:schemeClr val="accent5"/>
          </a:fillRef>
          <a:effectRef idx="1">
            <a:schemeClr val="accent5"/>
          </a:effectRef>
          <a:fontRef idx="minor">
            <a:schemeClr val="dk1"/>
          </a:fontRef>
        </p:style>
        <p:txBody>
          <a:bodyPr wrap="square">
            <a:spAutoFit/>
          </a:bodyPr>
          <a:lstStyle/>
          <a:p>
            <a:pPr algn="ctr"/>
            <a:r>
              <a:rPr lang="en-US" sz="2400" dirty="0"/>
              <a:t>Algorithms Used</a:t>
            </a:r>
          </a:p>
        </p:txBody>
      </p:sp>
    </p:spTree>
    <p:extLst>
      <p:ext uri="{BB962C8B-B14F-4D97-AF65-F5344CB8AC3E}">
        <p14:creationId xmlns:p14="http://schemas.microsoft.com/office/powerpoint/2010/main" val="6599532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6095990"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96000" y="0"/>
            <a:ext cx="6095990"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243548D7-5950-707B-3C94-C0700D8F427F}"/>
              </a:ext>
            </a:extLst>
          </p:cNvPr>
          <p:cNvPicPr>
            <a:picLocks noChangeAspect="1"/>
          </p:cNvPicPr>
          <p:nvPr/>
        </p:nvPicPr>
        <p:blipFill>
          <a:blip r:embed="rId3"/>
          <a:srcRect b="876"/>
          <a:stretch/>
        </p:blipFill>
        <p:spPr>
          <a:xfrm>
            <a:off x="1256604" y="801886"/>
            <a:ext cx="9889808" cy="5576770"/>
          </a:xfrm>
          <a:prstGeom prst="rect">
            <a:avLst/>
          </a:prstGeom>
        </p:spPr>
      </p:pic>
      <p:graphicFrame>
        <p:nvGraphicFramePr>
          <p:cNvPr id="4" name="Diagram 3">
            <a:extLst>
              <a:ext uri="{FF2B5EF4-FFF2-40B4-BE49-F238E27FC236}">
                <a16:creationId xmlns:a16="http://schemas.microsoft.com/office/drawing/2014/main" id="{17F97662-42A4-D984-458E-94BBDD6704E3}"/>
              </a:ext>
            </a:extLst>
          </p:cNvPr>
          <p:cNvGraphicFramePr/>
          <p:nvPr>
            <p:extLst>
              <p:ext uri="{D42A27DB-BD31-4B8C-83A1-F6EECF244321}">
                <p14:modId xmlns:p14="http://schemas.microsoft.com/office/powerpoint/2010/main" val="3198427812"/>
              </p:ext>
            </p:extLst>
          </p:nvPr>
        </p:nvGraphicFramePr>
        <p:xfrm>
          <a:off x="6244466" y="46493"/>
          <a:ext cx="5799057" cy="5520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6384250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30">
            <a:extLst>
              <a:ext uri="{FF2B5EF4-FFF2-40B4-BE49-F238E27FC236}">
                <a16:creationId xmlns:a16="http://schemas.microsoft.com/office/drawing/2014/main" id="{C38CD1F2-2CDE-4B42-BB23-EC7686F925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9827173-10F7-4BE6-8CC8-39A46D781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60FB2829-9E66-4DBD-BC15-FC5D73246DD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36" name="Oval 35">
              <a:extLst>
                <a:ext uri="{FF2B5EF4-FFF2-40B4-BE49-F238E27FC236}">
                  <a16:creationId xmlns:a16="http://schemas.microsoft.com/office/drawing/2014/main" id="{E9EE2A32-8611-4375-B6B1-468FAD6825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C77E1DA0-3927-4F35-B8A3-D5D5563757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F7BAA08B-588E-406F-899B-A6A7FCFBE5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A8AA7C41-B331-402E-9453-95B3B82735B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Oval 39">
              <a:extLst>
                <a:ext uri="{FF2B5EF4-FFF2-40B4-BE49-F238E27FC236}">
                  <a16:creationId xmlns:a16="http://schemas.microsoft.com/office/drawing/2014/main" id="{A7060B3E-946D-4885-9B86-1D445209E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a:extLst>
                <a:ext uri="{FF2B5EF4-FFF2-40B4-BE49-F238E27FC236}">
                  <a16:creationId xmlns:a16="http://schemas.microsoft.com/office/drawing/2014/main" id="{E3046747-F284-4990-9ECA-3DF2C6E08B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3" name="Rectangle 42">
            <a:extLst>
              <a:ext uri="{FF2B5EF4-FFF2-40B4-BE49-F238E27FC236}">
                <a16:creationId xmlns:a16="http://schemas.microsoft.com/office/drawing/2014/main" id="{21301226-F3C6-4744-94AE-2460B381D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chemeClr val="tx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ECBA289-C210-B4CE-E6A4-A33CEEBE4EE0}"/>
              </a:ext>
            </a:extLst>
          </p:cNvPr>
          <p:cNvSpPr txBox="1"/>
          <p:nvPr/>
        </p:nvSpPr>
        <p:spPr>
          <a:xfrm>
            <a:off x="10315" y="1434894"/>
            <a:ext cx="10249127" cy="875565"/>
          </a:xfrm>
          <a:prstGeom prst="rect">
            <a:avLst/>
          </a:prstGeom>
          <a:noFill/>
        </p:spPr>
        <p:txBody>
          <a:bodyPr vert="horz" lIns="91440" tIns="45720" rIns="91440" bIns="45720" rtlCol="0" anchor="t">
            <a:normAutofit/>
          </a:bodyPr>
          <a:lstStyle/>
          <a:p>
            <a:pPr>
              <a:lnSpc>
                <a:spcPct val="90000"/>
              </a:lnSpc>
              <a:spcBef>
                <a:spcPct val="0"/>
              </a:spcBef>
              <a:spcAft>
                <a:spcPts val="600"/>
              </a:spcAft>
            </a:pPr>
            <a:r>
              <a:rPr lang="en-US" sz="4800" kern="1200" dirty="0">
                <a:solidFill>
                  <a:schemeClr val="bg1"/>
                </a:solidFill>
                <a:latin typeface="+mj-lt"/>
                <a:ea typeface="+mj-ea"/>
                <a:cs typeface="+mj-cs"/>
              </a:rPr>
              <a:t>Model Summary &amp; Recommendation</a:t>
            </a:r>
          </a:p>
        </p:txBody>
      </p:sp>
      <p:sp>
        <p:nvSpPr>
          <p:cNvPr id="45" name="Rectangle 44">
            <a:extLst>
              <a:ext uri="{FF2B5EF4-FFF2-40B4-BE49-F238E27FC236}">
                <a16:creationId xmlns:a16="http://schemas.microsoft.com/office/drawing/2014/main" id="{4EC57637-D435-4155-993A-0E3A8BBBA5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7" name="Group 46">
            <a:extLst>
              <a:ext uri="{FF2B5EF4-FFF2-40B4-BE49-F238E27FC236}">
                <a16:creationId xmlns:a16="http://schemas.microsoft.com/office/drawing/2014/main" id="{0B81AE96-B9C7-4679-BC62-F2C79F2E8F3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48" name="Straight Connector 47">
              <a:extLst>
                <a:ext uri="{FF2B5EF4-FFF2-40B4-BE49-F238E27FC236}">
                  <a16:creationId xmlns:a16="http://schemas.microsoft.com/office/drawing/2014/main" id="{BD4225F6-B312-47D5-8299-988BD17E0E6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D3C04A86-BCAE-473C-B18D-88FD5627C47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22CCD134-9351-4847-8741-FF5EAB4705B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41470C83-08EE-4959-BA0A-F8846F524E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grpSp>
        <p:nvGrpSpPr>
          <p:cNvPr id="53" name="Group 52">
            <a:extLst>
              <a:ext uri="{FF2B5EF4-FFF2-40B4-BE49-F238E27FC236}">
                <a16:creationId xmlns:a16="http://schemas.microsoft.com/office/drawing/2014/main" id="{DBFD3A89-3666-47FE-913F-6C75228F5D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54" name="Straight Connector 53">
              <a:extLst>
                <a:ext uri="{FF2B5EF4-FFF2-40B4-BE49-F238E27FC236}">
                  <a16:creationId xmlns:a16="http://schemas.microsoft.com/office/drawing/2014/main" id="{AD6B60E5-039C-4E82-9B5C-984D6C46E14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F3D05E89-A5D2-4DC0-B6B1-298EF0EF0A4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4337967A-8AB7-47D5-A75E-6341730E995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CA068AD4-624D-4314-8C86-A3C0C3378C8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pic>
        <p:nvPicPr>
          <p:cNvPr id="26" name="Picture 25">
            <a:extLst>
              <a:ext uri="{FF2B5EF4-FFF2-40B4-BE49-F238E27FC236}">
                <a16:creationId xmlns:a16="http://schemas.microsoft.com/office/drawing/2014/main" id="{352DDD62-D6DF-3FBB-7E17-76F2AF02761F}"/>
              </a:ext>
            </a:extLst>
          </p:cNvPr>
          <p:cNvPicPr>
            <a:picLocks noChangeAspect="1"/>
          </p:cNvPicPr>
          <p:nvPr/>
        </p:nvPicPr>
        <p:blipFill>
          <a:blip r:embed="rId3"/>
          <a:stretch>
            <a:fillRect/>
          </a:stretch>
        </p:blipFill>
        <p:spPr>
          <a:xfrm>
            <a:off x="672943" y="2897760"/>
            <a:ext cx="10843065" cy="2633316"/>
          </a:xfrm>
          <a:prstGeom prst="rect">
            <a:avLst/>
          </a:prstGeom>
        </p:spPr>
      </p:pic>
      <p:grpSp>
        <p:nvGrpSpPr>
          <p:cNvPr id="59" name="Group 58">
            <a:extLst>
              <a:ext uri="{FF2B5EF4-FFF2-40B4-BE49-F238E27FC236}">
                <a16:creationId xmlns:a16="http://schemas.microsoft.com/office/drawing/2014/main" id="{ACA2F7C3-1A69-44EE-A8B6-A4552E2C84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475716" y="3029889"/>
            <a:ext cx="304800" cy="429768"/>
            <a:chOff x="215328" y="-46937"/>
            <a:chExt cx="304800" cy="2773841"/>
          </a:xfrm>
        </p:grpSpPr>
        <p:cxnSp>
          <p:nvCxnSpPr>
            <p:cNvPr id="60" name="Straight Connector 59">
              <a:extLst>
                <a:ext uri="{FF2B5EF4-FFF2-40B4-BE49-F238E27FC236}">
                  <a16:creationId xmlns:a16="http://schemas.microsoft.com/office/drawing/2014/main" id="{6E44AF4D-8873-43B3-8E29-803B7720EA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CAE89E8A-BD14-4974-818A-D8382DCD4D4A}"/>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321B80B9-448B-4363-9DD7-C074AB2AD7C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57DA34E7-83FB-4CAA-94F3-CEF0869076A6}"/>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aphicFrame>
        <p:nvGraphicFramePr>
          <p:cNvPr id="4" name="Diagram 3">
            <a:extLst>
              <a:ext uri="{FF2B5EF4-FFF2-40B4-BE49-F238E27FC236}">
                <a16:creationId xmlns:a16="http://schemas.microsoft.com/office/drawing/2014/main" id="{BD9261FE-B8F0-88CC-27EA-1ACE80523774}"/>
              </a:ext>
            </a:extLst>
          </p:cNvPr>
          <p:cNvGraphicFramePr/>
          <p:nvPr>
            <p:extLst>
              <p:ext uri="{D42A27DB-BD31-4B8C-83A1-F6EECF244321}">
                <p14:modId xmlns:p14="http://schemas.microsoft.com/office/powerpoint/2010/main" val="2770518678"/>
              </p:ext>
            </p:extLst>
          </p:nvPr>
        </p:nvGraphicFramePr>
        <p:xfrm>
          <a:off x="5921779" y="80077"/>
          <a:ext cx="5799057" cy="5520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780285986"/>
      </p:ext>
    </p:extLst>
  </p:cSld>
  <p:clrMapOvr>
    <a:masterClrMapping/>
  </p:clrMapOvr>
</p:sld>
</file>

<file path=ppt/theme/theme1.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TM03457515[[fn=View]]</Template>
  <TotalTime>2101</TotalTime>
  <Words>1005</Words>
  <Application>Microsoft Office PowerPoint</Application>
  <PresentationFormat>Widescreen</PresentationFormat>
  <Paragraphs>148</Paragraphs>
  <Slides>17</Slides>
  <Notes>9</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Meiryo</vt:lpstr>
      <vt:lpstr>Aptos</vt:lpstr>
      <vt:lpstr>Aptos Display</vt:lpstr>
      <vt:lpstr>Arial</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Lavenya Mohan</dc:creator>
  <cp:lastModifiedBy>Lavenya Mohan</cp:lastModifiedBy>
  <cp:revision>26</cp:revision>
  <dcterms:created xsi:type="dcterms:W3CDTF">2025-03-05T04:28:42Z</dcterms:created>
  <dcterms:modified xsi:type="dcterms:W3CDTF">2025-03-13T05:10:02Z</dcterms:modified>
</cp:coreProperties>
</file>

<file path=docProps/thumbnail.jpeg>
</file>